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7"/>
  </p:notesMasterIdLst>
  <p:handoutMasterIdLst>
    <p:handoutMasterId r:id="rId58"/>
  </p:handoutMasterIdLst>
  <p:sldIdLst>
    <p:sldId id="415" r:id="rId2"/>
    <p:sldId id="349" r:id="rId3"/>
    <p:sldId id="309" r:id="rId4"/>
    <p:sldId id="327" r:id="rId5"/>
    <p:sldId id="259" r:id="rId6"/>
    <p:sldId id="260" r:id="rId7"/>
    <p:sldId id="261" r:id="rId8"/>
    <p:sldId id="317" r:id="rId9"/>
    <p:sldId id="329" r:id="rId10"/>
    <p:sldId id="330" r:id="rId11"/>
    <p:sldId id="331" r:id="rId12"/>
    <p:sldId id="332" r:id="rId13"/>
    <p:sldId id="316" r:id="rId14"/>
    <p:sldId id="318" r:id="rId15"/>
    <p:sldId id="319" r:id="rId16"/>
    <p:sldId id="393" r:id="rId17"/>
    <p:sldId id="394" r:id="rId18"/>
    <p:sldId id="334" r:id="rId19"/>
    <p:sldId id="322" r:id="rId20"/>
    <p:sldId id="263" r:id="rId21"/>
    <p:sldId id="264" r:id="rId22"/>
    <p:sldId id="265" r:id="rId23"/>
    <p:sldId id="392" r:id="rId24"/>
    <p:sldId id="266" r:id="rId25"/>
    <p:sldId id="335" r:id="rId26"/>
    <p:sldId id="267" r:id="rId27"/>
    <p:sldId id="268" r:id="rId28"/>
    <p:sldId id="323" r:id="rId29"/>
    <p:sldId id="270" r:id="rId30"/>
    <p:sldId id="271" r:id="rId31"/>
    <p:sldId id="272" r:id="rId32"/>
    <p:sldId id="273" r:id="rId33"/>
    <p:sldId id="274" r:id="rId34"/>
    <p:sldId id="301" r:id="rId35"/>
    <p:sldId id="275" r:id="rId36"/>
    <p:sldId id="302" r:id="rId37"/>
    <p:sldId id="278" r:id="rId38"/>
    <p:sldId id="279" r:id="rId39"/>
    <p:sldId id="290" r:id="rId40"/>
    <p:sldId id="303" r:id="rId41"/>
    <p:sldId id="304" r:id="rId42"/>
    <p:sldId id="305" r:id="rId43"/>
    <p:sldId id="326" r:id="rId44"/>
    <p:sldId id="320" r:id="rId45"/>
    <p:sldId id="324" r:id="rId46"/>
    <p:sldId id="321" r:id="rId47"/>
    <p:sldId id="306" r:id="rId48"/>
    <p:sldId id="325" r:id="rId49"/>
    <p:sldId id="280" r:id="rId50"/>
    <p:sldId id="308" r:id="rId51"/>
    <p:sldId id="307" r:id="rId52"/>
    <p:sldId id="296" r:id="rId53"/>
    <p:sldId id="297" r:id="rId54"/>
    <p:sldId id="298" r:id="rId55"/>
    <p:sldId id="291" r:id="rId56"/>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0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3399FF"/>
    <a:srgbClr val="0099FF"/>
    <a:srgbClr val="800000"/>
    <a:srgbClr val="990099"/>
    <a:srgbClr val="3366CC"/>
    <a:srgbClr val="0066CC"/>
    <a:srgbClr val="6600FF"/>
    <a:srgbClr val="33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80" autoAdjust="0"/>
    <p:restoredTop sz="65709" autoAdjust="0"/>
  </p:normalViewPr>
  <p:slideViewPr>
    <p:cSldViewPr snapToGrid="0" showGuides="1">
      <p:cViewPr varScale="1">
        <p:scale>
          <a:sx n="68" d="100"/>
          <a:sy n="68" d="100"/>
        </p:scale>
        <p:origin x="78" y="84"/>
      </p:cViewPr>
      <p:guideLst>
        <p:guide orient="horz" pos="2160"/>
        <p:guide pos="3809"/>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40" d="100"/>
          <a:sy n="40" d="100"/>
        </p:scale>
        <p:origin x="2290" y="2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14B02E-6749-4AF8-99B3-603247620012}" type="datetimeFigureOut">
              <a:rPr lang="pt-PT" smtClean="0"/>
              <a:t>12/03/2019</a:t>
            </a:fld>
            <a:endParaRPr lang="pt-PT"/>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CBA31D-6E7B-4F64-8250-EBC5720A06D6}" type="slidenum">
              <a:rPr lang="pt-PT" smtClean="0"/>
              <a:t>‹nº›</a:t>
            </a:fld>
            <a:endParaRPr lang="pt-PT"/>
          </a:p>
        </p:txBody>
      </p:sp>
    </p:spTree>
    <p:extLst>
      <p:ext uri="{BB962C8B-B14F-4D97-AF65-F5344CB8AC3E}">
        <p14:creationId xmlns:p14="http://schemas.microsoft.com/office/powerpoint/2010/main" val="804232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E7213B-121A-4F51-B0D2-7F9AD5A6968D}" type="datetimeFigureOut">
              <a:rPr lang="pt-PT" smtClean="0"/>
              <a:t>12/03/2019</a:t>
            </a:fld>
            <a:endParaRPr lang="pt-P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F223A2-6156-4F16-B043-8A3BC5548941}" type="slidenum">
              <a:rPr lang="pt-PT" smtClean="0"/>
              <a:t>‹nº›</a:t>
            </a:fld>
            <a:endParaRPr lang="pt-PT"/>
          </a:p>
        </p:txBody>
      </p:sp>
    </p:spTree>
    <p:extLst>
      <p:ext uri="{BB962C8B-B14F-4D97-AF65-F5344CB8AC3E}">
        <p14:creationId xmlns:p14="http://schemas.microsoft.com/office/powerpoint/2010/main" val="91180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39700" y="768350"/>
            <a:ext cx="6819900" cy="3836988"/>
          </a:xfrm>
        </p:spPr>
      </p:sp>
      <p:sp>
        <p:nvSpPr>
          <p:cNvPr id="3" name="Marcador de Posição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200" b="1" dirty="0">
                <a:solidFill>
                  <a:srgbClr val="800000"/>
                </a:solidFill>
                <a:latin typeface="Microsoft YaHei" panose="020B0503020204020204" pitchFamily="34" charset="-122"/>
                <a:ea typeface="Microsoft YaHei" panose="020B0503020204020204" pitchFamily="34" charset="-122"/>
              </a:rPr>
              <a:t>Antigénio</a:t>
            </a:r>
            <a:r>
              <a:rPr lang="pt-PT" sz="1200" dirty="0">
                <a:solidFill>
                  <a:schemeClr val="tx1">
                    <a:lumMod val="65000"/>
                    <a:lumOff val="35000"/>
                  </a:schemeClr>
                </a:solidFill>
                <a:latin typeface="Microsoft YaHei" panose="020B0503020204020204" pitchFamily="34" charset="-122"/>
                <a:ea typeface="Microsoft YaHei" panose="020B0503020204020204" pitchFamily="34" charset="-122"/>
              </a:rPr>
              <a:t> </a:t>
            </a:r>
            <a:r>
              <a:rPr lang="pt-PT" sz="1200" dirty="0">
                <a:latin typeface="Microsoft YaHei" panose="020B0503020204020204" pitchFamily="34" charset="-122"/>
                <a:ea typeface="Microsoft YaHei" panose="020B0503020204020204" pitchFamily="34" charset="-122"/>
              </a:rPr>
              <a:t>– substância contra a qual são </a:t>
            </a:r>
            <a:r>
              <a:rPr lang="pt-PT" sz="1200" u="sng" dirty="0">
                <a:latin typeface="Microsoft YaHei" panose="020B0503020204020204" pitchFamily="34" charset="-122"/>
                <a:ea typeface="Microsoft YaHei" panose="020B0503020204020204" pitchFamily="34" charset="-122"/>
              </a:rPr>
              <a:t>ger</a:t>
            </a:r>
            <a:r>
              <a:rPr lang="pt-PT" sz="1200" dirty="0">
                <a:latin typeface="Microsoft YaHei" panose="020B0503020204020204" pitchFamily="34" charset="-122"/>
                <a:ea typeface="Microsoft YaHei" panose="020B0503020204020204" pitchFamily="34" charset="-122"/>
              </a:rPr>
              <a:t>ados os </a:t>
            </a:r>
            <a:r>
              <a:rPr lang="pt-PT" sz="1200" u="sng" dirty="0">
                <a:latin typeface="Microsoft YaHei" panose="020B0503020204020204" pitchFamily="34" charset="-122"/>
                <a:ea typeface="Microsoft YaHei" panose="020B0503020204020204" pitchFamily="34" charset="-122"/>
              </a:rPr>
              <a:t>anti</a:t>
            </a:r>
            <a:r>
              <a:rPr lang="pt-PT" sz="1200" dirty="0">
                <a:latin typeface="Microsoft YaHei" panose="020B0503020204020204" pitchFamily="34" charset="-122"/>
                <a:ea typeface="Microsoft YaHei" panose="020B0503020204020204" pitchFamily="34" charset="-122"/>
              </a:rPr>
              <a:t>corpos (definição antiga que se veio a reconhecer ser errada).</a:t>
            </a:r>
          </a:p>
          <a:p>
            <a:endParaRPr lang="pt-PT" dirty="0"/>
          </a:p>
        </p:txBody>
      </p:sp>
      <p:sp>
        <p:nvSpPr>
          <p:cNvPr id="4" name="Marcador de Posição do Número do Diapositivo 3"/>
          <p:cNvSpPr>
            <a:spLocks noGrp="1"/>
          </p:cNvSpPr>
          <p:nvPr>
            <p:ph type="sldNum" sz="quarter" idx="10"/>
          </p:nvPr>
        </p:nvSpPr>
        <p:spPr/>
        <p:txBody>
          <a:bodyPr/>
          <a:lstStyle/>
          <a:p>
            <a:fld id="{E4808548-77A1-43DC-A282-EDDCC681E1CE}" type="slidenum">
              <a:rPr lang="pt-PT" smtClean="0"/>
              <a:pPr/>
              <a:t>4</a:t>
            </a:fld>
            <a:endParaRPr lang="pt-PT"/>
          </a:p>
        </p:txBody>
      </p:sp>
    </p:spTree>
    <p:extLst>
      <p:ext uri="{BB962C8B-B14F-4D97-AF65-F5344CB8AC3E}">
        <p14:creationId xmlns:p14="http://schemas.microsoft.com/office/powerpoint/2010/main" val="1147043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685800" y="1143000"/>
            <a:ext cx="5486400" cy="3086100"/>
          </a:xfrm>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ABF223A2-6156-4F16-B043-8A3BC5548941}" type="slidenum">
              <a:rPr lang="pt-PT" smtClean="0"/>
              <a:t>32</a:t>
            </a:fld>
            <a:endParaRPr lang="pt-PT"/>
          </a:p>
        </p:txBody>
      </p:sp>
    </p:spTree>
    <p:extLst>
      <p:ext uri="{BB962C8B-B14F-4D97-AF65-F5344CB8AC3E}">
        <p14:creationId xmlns:p14="http://schemas.microsoft.com/office/powerpoint/2010/main" val="3873681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27BCD6FA-CC73-4482-A773-37DDBCCF8D4E}" type="slidenum">
              <a:rPr lang="en-US" smtClean="0"/>
              <a:pPr/>
              <a:t>44</a:t>
            </a:fld>
            <a:endParaRPr lang="en-US"/>
          </a:p>
        </p:txBody>
      </p:sp>
      <p:sp>
        <p:nvSpPr>
          <p:cNvPr id="73731" name="Rectangle 2"/>
          <p:cNvSpPr>
            <a:spLocks noGrp="1" noRot="1" noChangeAspect="1" noChangeArrowheads="1" noTextEdit="1"/>
          </p:cNvSpPr>
          <p:nvPr>
            <p:ph type="sldImg"/>
          </p:nvPr>
        </p:nvSpPr>
        <p:spPr>
          <a:xfrm>
            <a:off x="141288" y="768350"/>
            <a:ext cx="6818312" cy="3836988"/>
          </a:xfrm>
          <a:ln/>
        </p:spPr>
      </p:sp>
      <p:sp>
        <p:nvSpPr>
          <p:cNvPr id="73732" name="Rectangle 3"/>
          <p:cNvSpPr>
            <a:spLocks noGrp="1" noChangeArrowheads="1"/>
          </p:cNvSpPr>
          <p:nvPr>
            <p:ph type="body" idx="1"/>
          </p:nvPr>
        </p:nvSpPr>
        <p:spPr>
          <a:xfrm>
            <a:off x="710238" y="4861781"/>
            <a:ext cx="5960762" cy="4604560"/>
          </a:xfrm>
          <a:noFill/>
          <a:ln/>
        </p:spPr>
        <p:txBody>
          <a:bodyPr/>
          <a:lstStyle/>
          <a:p>
            <a:pPr algn="just" eaLnBrk="1" hangingPunct="1"/>
            <a:r>
              <a:rPr lang="en-US" sz="1400" b="1" dirty="0">
                <a:latin typeface="Eras Demi ITC" pitchFamily="34" charset="0"/>
              </a:rPr>
              <a:t>Figure 6-1</a:t>
            </a:r>
            <a:r>
              <a:rPr lang="en-US" sz="1400" dirty="0">
                <a:latin typeface="Eras Demi ITC" pitchFamily="34" charset="0"/>
              </a:rPr>
              <a:t> </a:t>
            </a:r>
            <a:r>
              <a:rPr lang="en-US" sz="1400" b="1" dirty="0">
                <a:latin typeface="Eras Demi ITC" pitchFamily="34" charset="0"/>
              </a:rPr>
              <a:t>B Cell Activation by Td Antigens</a:t>
            </a:r>
            <a:r>
              <a:rPr lang="en-US" sz="1400" dirty="0">
                <a:latin typeface="Eras Demi ITC" pitchFamily="34" charset="0"/>
              </a:rPr>
              <a:t> </a:t>
            </a:r>
            <a:br>
              <a:rPr lang="en-US" sz="1400" dirty="0">
                <a:latin typeface="Eras Demi ITC" pitchFamily="34" charset="0"/>
              </a:rPr>
            </a:br>
            <a:r>
              <a:rPr lang="en-US" sz="1400" dirty="0">
                <a:latin typeface="Eras Demi ITC" pitchFamily="34" charset="0"/>
              </a:rPr>
              <a:t>Three signals are involved in B cell activation. When the Td antigen binds to its cognate BCR, “Signal 1” is delivered to the B cell, triggering surface expression of CD40 and cytokine receptors that make the B cell receptive to T cell help. When the Td antigen-derived peptide is presented to a T cell by an APC (in this case, the B cell itself), the activated T cell expresses CD40 </a:t>
            </a:r>
            <a:r>
              <a:rPr lang="en-US" sz="1400" dirty="0" err="1">
                <a:latin typeface="Eras Demi ITC" pitchFamily="34" charset="0"/>
              </a:rPr>
              <a:t>ligand</a:t>
            </a:r>
            <a:r>
              <a:rPr lang="en-US" sz="1400" dirty="0">
                <a:latin typeface="Eras Demi ITC" pitchFamily="34" charset="0"/>
              </a:rPr>
              <a:t> (CD40L), providing the intercellular contacts needed for “Signal 2.” The activated T cell also secretes cytokines that deliver “Signal 3” to the B cell, allowing the completion of B cell activation. </a:t>
            </a:r>
          </a:p>
        </p:txBody>
      </p:sp>
    </p:spTree>
    <p:extLst>
      <p:ext uri="{BB962C8B-B14F-4D97-AF65-F5344CB8AC3E}">
        <p14:creationId xmlns:p14="http://schemas.microsoft.com/office/powerpoint/2010/main" val="1952693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501313C4-0A06-4D8B-9980-2F85D7E926A3}" type="slidenum">
              <a:rPr lang="en-US" smtClean="0"/>
              <a:pPr/>
              <a:t>46</a:t>
            </a:fld>
            <a:endParaRPr lang="en-US"/>
          </a:p>
        </p:txBody>
      </p:sp>
      <p:sp>
        <p:nvSpPr>
          <p:cNvPr id="74755" name="Rectangle 2"/>
          <p:cNvSpPr>
            <a:spLocks noGrp="1" noRot="1" noChangeAspect="1" noChangeArrowheads="1" noTextEdit="1"/>
          </p:cNvSpPr>
          <p:nvPr>
            <p:ph type="sldImg"/>
          </p:nvPr>
        </p:nvSpPr>
        <p:spPr>
          <a:xfrm>
            <a:off x="141288" y="768350"/>
            <a:ext cx="6818312" cy="3836988"/>
          </a:xfrm>
          <a:ln/>
        </p:spPr>
      </p:sp>
      <p:sp>
        <p:nvSpPr>
          <p:cNvPr id="74756" name="Rectangle 3"/>
          <p:cNvSpPr>
            <a:spLocks noGrp="1" noChangeArrowheads="1"/>
          </p:cNvSpPr>
          <p:nvPr>
            <p:ph type="body" idx="1"/>
          </p:nvPr>
        </p:nvSpPr>
        <p:spPr>
          <a:noFill/>
          <a:ln/>
        </p:spPr>
        <p:txBody>
          <a:bodyPr/>
          <a:lstStyle/>
          <a:p>
            <a:pPr algn="just" eaLnBrk="1" hangingPunct="1"/>
            <a:r>
              <a:rPr lang="en-US" sz="1400" b="1" dirty="0">
                <a:latin typeface="Comic Sans MS" pitchFamily="66" charset="0"/>
              </a:rPr>
              <a:t>Figure 6-7</a:t>
            </a:r>
            <a:r>
              <a:rPr lang="en-US" sz="1400" dirty="0">
                <a:latin typeface="Comic Sans MS" pitchFamily="66" charset="0"/>
              </a:rPr>
              <a:t> </a:t>
            </a:r>
            <a:r>
              <a:rPr lang="en-US" sz="1400" b="1" dirty="0">
                <a:latin typeface="Comic Sans MS" pitchFamily="66" charset="0"/>
              </a:rPr>
              <a:t>Connectivity of B and T Cell </a:t>
            </a:r>
            <a:r>
              <a:rPr lang="en-US" sz="1400" b="1" dirty="0" err="1">
                <a:latin typeface="Comic Sans MS" pitchFamily="66" charset="0"/>
              </a:rPr>
              <a:t>Epitopes</a:t>
            </a:r>
            <a:r>
              <a:rPr lang="en-US" sz="1400" dirty="0">
                <a:latin typeface="Comic Sans MS" pitchFamily="66" charset="0"/>
              </a:rPr>
              <a:t> </a:t>
            </a:r>
            <a:br>
              <a:rPr lang="en-US" sz="1400" dirty="0">
                <a:latin typeface="Comic Sans MS" pitchFamily="66" charset="0"/>
              </a:rPr>
            </a:br>
            <a:r>
              <a:rPr lang="en-US" sz="1400" dirty="0">
                <a:latin typeface="Comic Sans MS" pitchFamily="66" charset="0"/>
              </a:rPr>
              <a:t>The BCR on the B cell recognizes one </a:t>
            </a:r>
            <a:r>
              <a:rPr lang="en-US" sz="1400" dirty="0" err="1">
                <a:latin typeface="Comic Sans MS" pitchFamily="66" charset="0"/>
              </a:rPr>
              <a:t>epitope</a:t>
            </a:r>
            <a:r>
              <a:rPr lang="en-US" sz="1400" dirty="0">
                <a:latin typeface="Comic Sans MS" pitchFamily="66" charset="0"/>
              </a:rPr>
              <a:t> on the antigen (gray) while the antigen presenting cell processes and presents a different </a:t>
            </a:r>
            <a:r>
              <a:rPr lang="en-US" sz="1400" dirty="0" err="1">
                <a:latin typeface="Comic Sans MS" pitchFamily="66" charset="0"/>
              </a:rPr>
              <a:t>epitope</a:t>
            </a:r>
            <a:r>
              <a:rPr lang="en-US" sz="1400" dirty="0">
                <a:latin typeface="Comic Sans MS" pitchFamily="66" charset="0"/>
              </a:rPr>
              <a:t> (blue) to the T cell. Note that in a secondary response, the B cell itself often acts as the APC. In both primary and secondary responses, the activated </a:t>
            </a:r>
            <a:r>
              <a:rPr lang="en-US" sz="1400" dirty="0" err="1">
                <a:latin typeface="Comic Sans MS" pitchFamily="66" charset="0"/>
              </a:rPr>
              <a:t>Th</a:t>
            </a:r>
            <a:r>
              <a:rPr lang="en-US" sz="1400" dirty="0">
                <a:latin typeface="Comic Sans MS" pitchFamily="66" charset="0"/>
              </a:rPr>
              <a:t> cell proliferates, giving rise to daughter cells that must then make intercellular contact with the antigen-specific B cell in order to allow its full activation. Due to the connection of the B and T cell </a:t>
            </a:r>
            <a:r>
              <a:rPr lang="en-US" sz="1400" dirty="0" err="1">
                <a:latin typeface="Comic Sans MS" pitchFamily="66" charset="0"/>
              </a:rPr>
              <a:t>epitopes</a:t>
            </a:r>
            <a:r>
              <a:rPr lang="en-US" sz="1400" dirty="0">
                <a:latin typeface="Comic Sans MS" pitchFamily="66" charset="0"/>
              </a:rPr>
              <a:t> within the same molecule, the B cell will display the peptide–MHC class II </a:t>
            </a:r>
            <a:r>
              <a:rPr lang="en-US" sz="1400" dirty="0" err="1">
                <a:latin typeface="Comic Sans MS" pitchFamily="66" charset="0"/>
              </a:rPr>
              <a:t>epitope</a:t>
            </a:r>
            <a:r>
              <a:rPr lang="en-US" sz="1400" dirty="0">
                <a:latin typeface="Comic Sans MS" pitchFamily="66" charset="0"/>
              </a:rPr>
              <a:t> that will facilitate formation of a conjugate between the B cell and daughter T cell specific for the same antigen, ensuring activation that is both efficient and specific. Note that not all </a:t>
            </a:r>
            <a:r>
              <a:rPr lang="en-US" sz="1400" dirty="0" err="1">
                <a:latin typeface="Comic Sans MS" pitchFamily="66" charset="0"/>
              </a:rPr>
              <a:t>costimulatory</a:t>
            </a:r>
            <a:r>
              <a:rPr lang="en-US" sz="1400" dirty="0">
                <a:latin typeface="Comic Sans MS" pitchFamily="66" charset="0"/>
              </a:rPr>
              <a:t> molecules are shown. </a:t>
            </a:r>
          </a:p>
        </p:txBody>
      </p:sp>
    </p:spTree>
    <p:extLst>
      <p:ext uri="{BB962C8B-B14F-4D97-AF65-F5344CB8AC3E}">
        <p14:creationId xmlns:p14="http://schemas.microsoft.com/office/powerpoint/2010/main" val="1759730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Marcador de Posição da Imagem do Diapositivo 1"/>
          <p:cNvSpPr>
            <a:spLocks noGrp="1" noRot="1" noChangeAspect="1" noTextEdit="1"/>
          </p:cNvSpPr>
          <p:nvPr>
            <p:ph type="sldImg"/>
          </p:nvPr>
        </p:nvSpPr>
        <p:spPr>
          <a:xfrm>
            <a:off x="685800" y="1143000"/>
            <a:ext cx="5486400" cy="3086100"/>
          </a:xfrm>
          <a:ln/>
        </p:spPr>
      </p:sp>
      <p:sp>
        <p:nvSpPr>
          <p:cNvPr id="25603"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PT">
              <a:latin typeface="Arial" panose="020B0604020202020204" pitchFamily="34" charset="0"/>
            </a:endParaRPr>
          </a:p>
        </p:txBody>
      </p:sp>
      <p:sp>
        <p:nvSpPr>
          <p:cNvPr id="25604"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spcBef>
                <a:spcPct val="30000"/>
              </a:spcBef>
              <a:defRPr sz="1200">
                <a:solidFill>
                  <a:schemeClr val="tx1"/>
                </a:solidFill>
                <a:latin typeface="Arial" panose="020B0604020202020204" pitchFamily="34" charset="0"/>
              </a:defRPr>
            </a:lvl1pPr>
            <a:lvl2pPr marL="742950" indent="-285750" defTabSz="989013">
              <a:spcBef>
                <a:spcPct val="30000"/>
              </a:spcBef>
              <a:defRPr sz="1200">
                <a:solidFill>
                  <a:schemeClr val="tx1"/>
                </a:solidFill>
                <a:latin typeface="Arial" panose="020B0604020202020204" pitchFamily="34" charset="0"/>
              </a:defRPr>
            </a:lvl2pPr>
            <a:lvl3pPr marL="1143000" indent="-228600" defTabSz="989013">
              <a:spcBef>
                <a:spcPct val="30000"/>
              </a:spcBef>
              <a:defRPr sz="1200">
                <a:solidFill>
                  <a:schemeClr val="tx1"/>
                </a:solidFill>
                <a:latin typeface="Arial" panose="020B0604020202020204" pitchFamily="34" charset="0"/>
              </a:defRPr>
            </a:lvl3pPr>
            <a:lvl4pPr marL="1600200" indent="-228600" defTabSz="989013">
              <a:spcBef>
                <a:spcPct val="30000"/>
              </a:spcBef>
              <a:defRPr sz="1200">
                <a:solidFill>
                  <a:schemeClr val="tx1"/>
                </a:solidFill>
                <a:latin typeface="Arial" panose="020B0604020202020204" pitchFamily="34" charset="0"/>
              </a:defRPr>
            </a:lvl4pPr>
            <a:lvl5pPr marL="2057400" indent="-228600" defTabSz="989013">
              <a:spcBef>
                <a:spcPct val="30000"/>
              </a:spcBef>
              <a:defRPr sz="1200">
                <a:solidFill>
                  <a:schemeClr val="tx1"/>
                </a:solidFill>
                <a:latin typeface="Arial" panose="020B0604020202020204" pitchFamily="34" charset="0"/>
              </a:defRPr>
            </a:lvl5pPr>
            <a:lvl6pPr marL="2514600" indent="-228600" defTabSz="9890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890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890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89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7BECDC-1EF7-46BD-9C59-E95AC0187501}" type="slidenum">
              <a:rPr lang="en-US" sz="1400"/>
              <a:pPr>
                <a:spcBef>
                  <a:spcPct val="0"/>
                </a:spcBef>
              </a:pPr>
              <a:t>48</a:t>
            </a:fld>
            <a:endParaRPr lang="en-US" sz="1400"/>
          </a:p>
        </p:txBody>
      </p:sp>
    </p:spTree>
    <p:extLst>
      <p:ext uri="{BB962C8B-B14F-4D97-AF65-F5344CB8AC3E}">
        <p14:creationId xmlns:p14="http://schemas.microsoft.com/office/powerpoint/2010/main" val="1113316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685800" y="1143000"/>
            <a:ext cx="5486400" cy="3086100"/>
          </a:xfrm>
        </p:spPr>
      </p:sp>
      <p:sp>
        <p:nvSpPr>
          <p:cNvPr id="3" name="Marcador de Posição de Notas 2"/>
          <p:cNvSpPr>
            <a:spLocks noGrp="1"/>
          </p:cNvSpPr>
          <p:nvPr>
            <p:ph type="body" idx="1"/>
          </p:nvPr>
        </p:nvSpPr>
        <p:spPr/>
        <p:txBody>
          <a:bodyPr>
            <a:normAutofit fontScale="92500" lnSpcReduction="20000"/>
          </a:bodyPr>
          <a:lstStyle/>
          <a:p>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a</a:t>
            </a:r>
            <a:r>
              <a:rPr lang="en-US" sz="1200" b="0" i="0" kern="1200" dirty="0">
                <a:solidFill>
                  <a:schemeClr val="tx1"/>
                </a:solidFill>
                <a:effectLst/>
                <a:latin typeface="+mn-lt"/>
                <a:ea typeface="+mn-ea"/>
                <a:cs typeface="+mn-cs"/>
              </a:rPr>
              <a:t>) Phage display exemplifies human antibody library display techniques (phage, bacteria, yeast, mammalian cell and ribosome). Three steps are included in this technique: antibody library construction and display onto the phage surface, selection by panning the library against antigen (Ag) targets, and screening for desired specificity. Diverse human immunoglobulin-variable-region gene segments (as </a:t>
            </a:r>
            <a:r>
              <a:rPr lang="en-US" sz="1200" b="0" i="0" kern="1200" dirty="0" err="1">
                <a:solidFill>
                  <a:schemeClr val="tx1"/>
                </a:solidFill>
                <a:effectLst/>
                <a:latin typeface="+mn-lt"/>
                <a:ea typeface="+mn-ea"/>
                <a:cs typeface="+mn-cs"/>
              </a:rPr>
              <a:t>scFv</a:t>
            </a:r>
            <a:r>
              <a:rPr lang="en-US" sz="1200" b="0" i="0" kern="1200" dirty="0">
                <a:solidFill>
                  <a:schemeClr val="tx1"/>
                </a:solidFill>
                <a:effectLst/>
                <a:latin typeface="+mn-lt"/>
                <a:ea typeface="+mn-ea"/>
                <a:cs typeface="+mn-cs"/>
              </a:rPr>
              <a:t> or Fab fragments) are amplified from human B cells of immune or non-immune sources to construct the antibody library. The library is then cloned for display on the surface of the phage. Selection against the desired target is then performed using the phage display library; antibodies that do not bind are washed away and the binders are eluted and amplified by infection of </a:t>
            </a:r>
            <a:r>
              <a:rPr lang="en-US" sz="1200" b="0" i="1" kern="1200" dirty="0">
                <a:solidFill>
                  <a:schemeClr val="tx1"/>
                </a:solidFill>
                <a:effectLst/>
                <a:latin typeface="+mn-lt"/>
                <a:ea typeface="+mn-ea"/>
                <a:cs typeface="+mn-cs"/>
              </a:rPr>
              <a:t>Escherichia coli</a:t>
            </a:r>
            <a:r>
              <a:rPr lang="en-US" sz="1200" b="0" i="0" kern="1200" dirty="0">
                <a:solidFill>
                  <a:schemeClr val="tx1"/>
                </a:solidFill>
                <a:effectLst/>
                <a:latin typeface="+mn-lt"/>
                <a:ea typeface="+mn-ea"/>
                <a:cs typeface="+mn-cs"/>
              </a:rPr>
              <a:t>. After several rounds of such selection, desired specificity can be screened using enzyme-linked </a:t>
            </a:r>
            <a:r>
              <a:rPr lang="en-US" sz="1200" b="0" i="0" kern="1200" dirty="0" err="1">
                <a:solidFill>
                  <a:schemeClr val="tx1"/>
                </a:solidFill>
                <a:effectLst/>
                <a:latin typeface="+mn-lt"/>
                <a:ea typeface="+mn-ea"/>
                <a:cs typeface="+mn-cs"/>
              </a:rPr>
              <a:t>immunosorbent</a:t>
            </a:r>
            <a:r>
              <a:rPr lang="en-US" sz="1200" b="0" i="0" kern="1200" dirty="0">
                <a:solidFill>
                  <a:schemeClr val="tx1"/>
                </a:solidFill>
                <a:effectLst/>
                <a:latin typeface="+mn-lt"/>
                <a:ea typeface="+mn-ea"/>
                <a:cs typeface="+mn-cs"/>
              </a:rPr>
              <a:t> assay (ELISA) or techniques such as fluorescent-activated cell sorting (FACS) if a cell-membrane bound protein is the target. Once the desired specificity is obtained, the genes of antibody variable regions can be cloned into whole human </a:t>
            </a:r>
            <a:r>
              <a:rPr lang="en-US" sz="1200" b="0" i="0" kern="1200" dirty="0" err="1">
                <a:solidFill>
                  <a:schemeClr val="tx1"/>
                </a:solidFill>
                <a:effectLst/>
                <a:latin typeface="+mn-lt"/>
                <a:ea typeface="+mn-ea"/>
                <a:cs typeface="+mn-cs"/>
              </a:rPr>
              <a:t>IgG</a:t>
            </a:r>
            <a:r>
              <a:rPr lang="en-US" sz="1200" b="0" i="0" kern="1200" dirty="0">
                <a:solidFill>
                  <a:schemeClr val="tx1"/>
                </a:solidFill>
                <a:effectLst/>
                <a:latin typeface="+mn-lt"/>
                <a:ea typeface="+mn-ea"/>
                <a:cs typeface="+mn-cs"/>
              </a:rPr>
              <a:t> expression vectors and transfected into cell lines to produce fully human </a:t>
            </a:r>
            <a:r>
              <a:rPr lang="en-US" sz="1200" b="0" i="0" kern="1200" dirty="0" err="1">
                <a:solidFill>
                  <a:schemeClr val="tx1"/>
                </a:solidFill>
                <a:effectLst/>
                <a:latin typeface="+mn-lt"/>
                <a:ea typeface="+mn-ea"/>
                <a:cs typeface="+mn-cs"/>
              </a:rPr>
              <a:t>mAbs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hmAbs</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b</a:t>
            </a:r>
            <a:r>
              <a:rPr lang="en-US" sz="1200" b="0" i="0" kern="1200" dirty="0">
                <a:solidFill>
                  <a:schemeClr val="tx1"/>
                </a:solidFill>
                <a:effectLst/>
                <a:latin typeface="+mn-lt"/>
                <a:ea typeface="+mn-ea"/>
                <a:cs typeface="+mn-cs"/>
              </a:rPr>
              <a:t>) Transgenic mouse. The mouse immunoglobulin genes have been genetically knocked out and replaced with human counterparts. The transgenic mouse will make human antibodies after foreign antigen immunization. The B cells harvested from immunized mice are immortalized by fusion with a myeloma cell line, as in traditional </a:t>
            </a:r>
            <a:r>
              <a:rPr lang="en-US" sz="1200" b="0" i="0" kern="1200" dirty="0" err="1">
                <a:solidFill>
                  <a:schemeClr val="tx1"/>
                </a:solidFill>
                <a:effectLst/>
                <a:latin typeface="+mn-lt"/>
                <a:ea typeface="+mn-ea"/>
                <a:cs typeface="+mn-cs"/>
              </a:rPr>
              <a:t>hybridoma</a:t>
            </a:r>
            <a:r>
              <a:rPr lang="en-US" sz="1200" b="0" i="0" kern="1200" dirty="0">
                <a:solidFill>
                  <a:schemeClr val="tx1"/>
                </a:solidFill>
                <a:effectLst/>
                <a:latin typeface="+mn-lt"/>
                <a:ea typeface="+mn-ea"/>
                <a:cs typeface="+mn-cs"/>
              </a:rPr>
              <a:t> technology. The </a:t>
            </a:r>
            <a:r>
              <a:rPr lang="en-US" sz="1200" b="0" i="0" kern="1200" dirty="0" err="1">
                <a:solidFill>
                  <a:schemeClr val="tx1"/>
                </a:solidFill>
                <a:effectLst/>
                <a:latin typeface="+mn-lt"/>
                <a:ea typeface="+mn-ea"/>
                <a:cs typeface="+mn-cs"/>
              </a:rPr>
              <a:t>hybridomas</a:t>
            </a:r>
            <a:r>
              <a:rPr lang="en-US" sz="1200" b="0" i="0" kern="1200" dirty="0">
                <a:solidFill>
                  <a:schemeClr val="tx1"/>
                </a:solidFill>
                <a:effectLst/>
                <a:latin typeface="+mn-lt"/>
                <a:ea typeface="+mn-ea"/>
                <a:cs typeface="+mn-cs"/>
              </a:rPr>
              <a:t> are then screened for desired specificity. (</a:t>
            </a:r>
            <a:r>
              <a:rPr lang="en-US" sz="1200" b="1" i="0" kern="1200" dirty="0">
                <a:solidFill>
                  <a:schemeClr val="tx1"/>
                </a:solidFill>
                <a:effectLst/>
                <a:latin typeface="+mn-lt"/>
                <a:ea typeface="+mn-ea"/>
                <a:cs typeface="+mn-cs"/>
              </a:rPr>
              <a:t>c</a:t>
            </a:r>
            <a:r>
              <a:rPr lang="en-US" sz="1200" b="0" i="0" kern="1200" dirty="0">
                <a:solidFill>
                  <a:schemeClr val="tx1"/>
                </a:solidFill>
                <a:effectLst/>
                <a:latin typeface="+mn-lt"/>
                <a:ea typeface="+mn-ea"/>
                <a:cs typeface="+mn-cs"/>
              </a:rPr>
              <a:t>) Memory B-cell immortalization. Memory B cells (CD22</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IgM</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IgD</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IgA</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are isolated from peripheral blood mononuclear cells (PBMCs). They are immortalized by EBV in the presence of a </a:t>
            </a:r>
            <a:r>
              <a:rPr lang="en-US" sz="1200" b="0" i="0" kern="1200" dirty="0" err="1">
                <a:solidFill>
                  <a:schemeClr val="tx1"/>
                </a:solidFill>
                <a:effectLst/>
                <a:latin typeface="+mn-lt"/>
                <a:ea typeface="+mn-ea"/>
                <a:cs typeface="+mn-cs"/>
              </a:rPr>
              <a:t>CpG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oligodeoxynucleotide</a:t>
            </a:r>
            <a:r>
              <a:rPr lang="en-US" sz="1200" b="0" i="0" kern="1200" dirty="0">
                <a:solidFill>
                  <a:schemeClr val="tx1"/>
                </a:solidFill>
                <a:effectLst/>
                <a:latin typeface="+mn-lt"/>
                <a:ea typeface="+mn-ea"/>
                <a:cs typeface="+mn-cs"/>
              </a:rPr>
              <a:t> and irradiated allogeneic PBMCs. The culture supernatants are then screened directly for specific antibodies. Positive cultures are further cloned by limiting dilution and fully human </a:t>
            </a:r>
            <a:r>
              <a:rPr lang="en-US" sz="1200" b="0" i="0" kern="1200" dirty="0" err="1">
                <a:solidFill>
                  <a:schemeClr val="tx1"/>
                </a:solidFill>
                <a:effectLst/>
                <a:latin typeface="+mn-lt"/>
                <a:ea typeface="+mn-ea"/>
                <a:cs typeface="+mn-cs"/>
              </a:rPr>
              <a:t>mAbs</a:t>
            </a:r>
            <a:r>
              <a:rPr lang="en-US" sz="1200" b="0" i="0" kern="1200" dirty="0">
                <a:solidFill>
                  <a:schemeClr val="tx1"/>
                </a:solidFill>
                <a:effectLst/>
                <a:latin typeface="+mn-lt"/>
                <a:ea typeface="+mn-ea"/>
                <a:cs typeface="+mn-cs"/>
              </a:rPr>
              <a:t> can then be produced from the cloned B cells. (</a:t>
            </a:r>
            <a:r>
              <a:rPr lang="en-US" sz="1200" b="1" i="0" kern="1200" dirty="0">
                <a:solidFill>
                  <a:schemeClr val="tx1"/>
                </a:solidFill>
                <a:effectLst/>
                <a:latin typeface="+mn-lt"/>
                <a:ea typeface="+mn-ea"/>
                <a:cs typeface="+mn-cs"/>
              </a:rPr>
              <a:t>d</a:t>
            </a:r>
            <a:r>
              <a:rPr lang="en-US" sz="1200" b="0" i="0" kern="1200" dirty="0">
                <a:solidFill>
                  <a:schemeClr val="tx1"/>
                </a:solidFill>
                <a:effectLst/>
                <a:latin typeface="+mn-lt"/>
                <a:ea typeface="+mn-ea"/>
                <a:cs typeface="+mn-cs"/>
              </a:rPr>
              <a:t>) CDR grafting exemplifies humanization. CDR residues from variable region of a mouse </a:t>
            </a:r>
            <a:r>
              <a:rPr lang="en-US" sz="1200" b="0" i="0" kern="1200" dirty="0" err="1">
                <a:solidFill>
                  <a:schemeClr val="tx1"/>
                </a:solidFill>
                <a:effectLst/>
                <a:latin typeface="+mn-lt"/>
                <a:ea typeface="+mn-ea"/>
                <a:cs typeface="+mn-cs"/>
              </a:rPr>
              <a:t>mAb</a:t>
            </a:r>
            <a:r>
              <a:rPr lang="en-US" sz="1200" b="0" i="0" kern="1200" dirty="0">
                <a:solidFill>
                  <a:schemeClr val="tx1"/>
                </a:solidFill>
                <a:effectLst/>
                <a:latin typeface="+mn-lt"/>
                <a:ea typeface="+mn-ea"/>
                <a:cs typeface="+mn-cs"/>
              </a:rPr>
              <a:t> are transferred to human antibody frameworks that have high sequence homology with the mouse counterparts.</a:t>
            </a:r>
            <a:endParaRPr lang="pt-PT" dirty="0"/>
          </a:p>
        </p:txBody>
      </p:sp>
      <p:sp>
        <p:nvSpPr>
          <p:cNvPr id="4" name="Marcador de Posição do Número do Diapositivo 3"/>
          <p:cNvSpPr>
            <a:spLocks noGrp="1"/>
          </p:cNvSpPr>
          <p:nvPr>
            <p:ph type="sldNum" sz="quarter" idx="10"/>
          </p:nvPr>
        </p:nvSpPr>
        <p:spPr/>
        <p:txBody>
          <a:bodyPr/>
          <a:lstStyle/>
          <a:p>
            <a:fld id="{E4808548-77A1-43DC-A282-EDDCC681E1CE}" type="slidenum">
              <a:rPr lang="pt-PT" smtClean="0"/>
              <a:pPr/>
              <a:t>53</a:t>
            </a:fld>
            <a:endParaRPr lang="pt-PT"/>
          </a:p>
        </p:txBody>
      </p:sp>
    </p:spTree>
    <p:extLst>
      <p:ext uri="{BB962C8B-B14F-4D97-AF65-F5344CB8AC3E}">
        <p14:creationId xmlns:p14="http://schemas.microsoft.com/office/powerpoint/2010/main" val="1952980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685800" y="1143000"/>
            <a:ext cx="5486400" cy="3086100"/>
          </a:xfrm>
        </p:spPr>
      </p:sp>
      <p:sp>
        <p:nvSpPr>
          <p:cNvPr id="3" name="Marcador de Posição de Notas 2"/>
          <p:cNvSpPr>
            <a:spLocks noGrp="1"/>
          </p:cNvSpPr>
          <p:nvPr>
            <p:ph type="body" idx="1"/>
          </p:nvPr>
        </p:nvSpPr>
        <p:spPr/>
        <p:txBody>
          <a:bodyPr>
            <a:normAutofit fontScale="92500" lnSpcReduction="20000"/>
          </a:bodyPr>
          <a:lstStyle/>
          <a:p>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a</a:t>
            </a:r>
            <a:r>
              <a:rPr lang="en-US" sz="1200" b="0" i="0" kern="1200" dirty="0">
                <a:solidFill>
                  <a:schemeClr val="tx1"/>
                </a:solidFill>
                <a:effectLst/>
                <a:latin typeface="+mn-lt"/>
                <a:ea typeface="+mn-ea"/>
                <a:cs typeface="+mn-cs"/>
              </a:rPr>
              <a:t>) Phage display exemplifies human antibody library display techniques (phage, bacteria, yeast, mammalian cell and ribosome). Three steps are included in this technique: antibody library construction and display onto the phage surface, selection by panning the library against antigen (Ag) targets, and screening for desired specificity. Diverse human immunoglobulin-variable-region gene segments (as </a:t>
            </a:r>
            <a:r>
              <a:rPr lang="en-US" sz="1200" b="0" i="0" kern="1200" dirty="0" err="1">
                <a:solidFill>
                  <a:schemeClr val="tx1"/>
                </a:solidFill>
                <a:effectLst/>
                <a:latin typeface="+mn-lt"/>
                <a:ea typeface="+mn-ea"/>
                <a:cs typeface="+mn-cs"/>
              </a:rPr>
              <a:t>scFv</a:t>
            </a:r>
            <a:r>
              <a:rPr lang="en-US" sz="1200" b="0" i="0" kern="1200" dirty="0">
                <a:solidFill>
                  <a:schemeClr val="tx1"/>
                </a:solidFill>
                <a:effectLst/>
                <a:latin typeface="+mn-lt"/>
                <a:ea typeface="+mn-ea"/>
                <a:cs typeface="+mn-cs"/>
              </a:rPr>
              <a:t> or Fab fragments) are amplified from human B cells of immune or non-immune sources to construct the antibody library. The library is then cloned for display on the surface of the phage. Selection against the desired target is then performed using the phage display library; antibodies that do not bind are washed away and the binders are eluted and amplified by infection of </a:t>
            </a:r>
            <a:r>
              <a:rPr lang="en-US" sz="1200" b="0" i="1" kern="1200" dirty="0">
                <a:solidFill>
                  <a:schemeClr val="tx1"/>
                </a:solidFill>
                <a:effectLst/>
                <a:latin typeface="+mn-lt"/>
                <a:ea typeface="+mn-ea"/>
                <a:cs typeface="+mn-cs"/>
              </a:rPr>
              <a:t>Escherichia coli</a:t>
            </a:r>
            <a:r>
              <a:rPr lang="en-US" sz="1200" b="0" i="0" kern="1200" dirty="0">
                <a:solidFill>
                  <a:schemeClr val="tx1"/>
                </a:solidFill>
                <a:effectLst/>
                <a:latin typeface="+mn-lt"/>
                <a:ea typeface="+mn-ea"/>
                <a:cs typeface="+mn-cs"/>
              </a:rPr>
              <a:t>. After several rounds of such selection, desired specificity can be screened using enzyme-linked </a:t>
            </a:r>
            <a:r>
              <a:rPr lang="en-US" sz="1200" b="0" i="0" kern="1200" dirty="0" err="1">
                <a:solidFill>
                  <a:schemeClr val="tx1"/>
                </a:solidFill>
                <a:effectLst/>
                <a:latin typeface="+mn-lt"/>
                <a:ea typeface="+mn-ea"/>
                <a:cs typeface="+mn-cs"/>
              </a:rPr>
              <a:t>immunosorbent</a:t>
            </a:r>
            <a:r>
              <a:rPr lang="en-US" sz="1200" b="0" i="0" kern="1200" dirty="0">
                <a:solidFill>
                  <a:schemeClr val="tx1"/>
                </a:solidFill>
                <a:effectLst/>
                <a:latin typeface="+mn-lt"/>
                <a:ea typeface="+mn-ea"/>
                <a:cs typeface="+mn-cs"/>
              </a:rPr>
              <a:t> assay (ELISA) or techniques such as fluorescent-activated cell sorting (FACS) if a cell-membrane bound protein is the target. Once the desired specificity is obtained, the genes of antibody variable regions can be cloned into whole human </a:t>
            </a:r>
            <a:r>
              <a:rPr lang="en-US" sz="1200" b="0" i="0" kern="1200" dirty="0" err="1">
                <a:solidFill>
                  <a:schemeClr val="tx1"/>
                </a:solidFill>
                <a:effectLst/>
                <a:latin typeface="+mn-lt"/>
                <a:ea typeface="+mn-ea"/>
                <a:cs typeface="+mn-cs"/>
              </a:rPr>
              <a:t>IgG</a:t>
            </a:r>
            <a:r>
              <a:rPr lang="en-US" sz="1200" b="0" i="0" kern="1200" dirty="0">
                <a:solidFill>
                  <a:schemeClr val="tx1"/>
                </a:solidFill>
                <a:effectLst/>
                <a:latin typeface="+mn-lt"/>
                <a:ea typeface="+mn-ea"/>
                <a:cs typeface="+mn-cs"/>
              </a:rPr>
              <a:t> expression vectors and transfected into cell lines to produce fully human </a:t>
            </a:r>
            <a:r>
              <a:rPr lang="en-US" sz="1200" b="0" i="0" kern="1200" dirty="0" err="1">
                <a:solidFill>
                  <a:schemeClr val="tx1"/>
                </a:solidFill>
                <a:effectLst/>
                <a:latin typeface="+mn-lt"/>
                <a:ea typeface="+mn-ea"/>
                <a:cs typeface="+mn-cs"/>
              </a:rPr>
              <a:t>mAbs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hmAbs</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b</a:t>
            </a:r>
            <a:r>
              <a:rPr lang="en-US" sz="1200" b="0" i="0" kern="1200" dirty="0">
                <a:solidFill>
                  <a:schemeClr val="tx1"/>
                </a:solidFill>
                <a:effectLst/>
                <a:latin typeface="+mn-lt"/>
                <a:ea typeface="+mn-ea"/>
                <a:cs typeface="+mn-cs"/>
              </a:rPr>
              <a:t>) Transgenic mouse. The mouse immunoglobulin genes have been genetically knocked out and replaced with human counterparts. The transgenic mouse will make human antibodies after foreign antigen immunization. The B cells harvested from immunized mice are immortalized by fusion with a myeloma cell line, as in traditional </a:t>
            </a:r>
            <a:r>
              <a:rPr lang="en-US" sz="1200" b="0" i="0" kern="1200" dirty="0" err="1">
                <a:solidFill>
                  <a:schemeClr val="tx1"/>
                </a:solidFill>
                <a:effectLst/>
                <a:latin typeface="+mn-lt"/>
                <a:ea typeface="+mn-ea"/>
                <a:cs typeface="+mn-cs"/>
              </a:rPr>
              <a:t>hybridoma</a:t>
            </a:r>
            <a:r>
              <a:rPr lang="en-US" sz="1200" b="0" i="0" kern="1200" dirty="0">
                <a:solidFill>
                  <a:schemeClr val="tx1"/>
                </a:solidFill>
                <a:effectLst/>
                <a:latin typeface="+mn-lt"/>
                <a:ea typeface="+mn-ea"/>
                <a:cs typeface="+mn-cs"/>
              </a:rPr>
              <a:t> technology. The </a:t>
            </a:r>
            <a:r>
              <a:rPr lang="en-US" sz="1200" b="0" i="0" kern="1200" dirty="0" err="1">
                <a:solidFill>
                  <a:schemeClr val="tx1"/>
                </a:solidFill>
                <a:effectLst/>
                <a:latin typeface="+mn-lt"/>
                <a:ea typeface="+mn-ea"/>
                <a:cs typeface="+mn-cs"/>
              </a:rPr>
              <a:t>hybridomas</a:t>
            </a:r>
            <a:r>
              <a:rPr lang="en-US" sz="1200" b="0" i="0" kern="1200" dirty="0">
                <a:solidFill>
                  <a:schemeClr val="tx1"/>
                </a:solidFill>
                <a:effectLst/>
                <a:latin typeface="+mn-lt"/>
                <a:ea typeface="+mn-ea"/>
                <a:cs typeface="+mn-cs"/>
              </a:rPr>
              <a:t> are then screened for desired specificity. (</a:t>
            </a:r>
            <a:r>
              <a:rPr lang="en-US" sz="1200" b="1" i="0" kern="1200" dirty="0">
                <a:solidFill>
                  <a:schemeClr val="tx1"/>
                </a:solidFill>
                <a:effectLst/>
                <a:latin typeface="+mn-lt"/>
                <a:ea typeface="+mn-ea"/>
                <a:cs typeface="+mn-cs"/>
              </a:rPr>
              <a:t>c</a:t>
            </a:r>
            <a:r>
              <a:rPr lang="en-US" sz="1200" b="0" i="0" kern="1200" dirty="0">
                <a:solidFill>
                  <a:schemeClr val="tx1"/>
                </a:solidFill>
                <a:effectLst/>
                <a:latin typeface="+mn-lt"/>
                <a:ea typeface="+mn-ea"/>
                <a:cs typeface="+mn-cs"/>
              </a:rPr>
              <a:t>) Memory B-cell immortalization. Memory B cells (CD22</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IgM</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IgD</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IgA</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are isolated from peripheral blood mononuclear cells (PBMCs). They are immortalized by EBV in the presence of a </a:t>
            </a:r>
            <a:r>
              <a:rPr lang="en-US" sz="1200" b="0" i="0" kern="1200" dirty="0" err="1">
                <a:solidFill>
                  <a:schemeClr val="tx1"/>
                </a:solidFill>
                <a:effectLst/>
                <a:latin typeface="+mn-lt"/>
                <a:ea typeface="+mn-ea"/>
                <a:cs typeface="+mn-cs"/>
              </a:rPr>
              <a:t>CpG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oligodeoxynucleotide</a:t>
            </a:r>
            <a:r>
              <a:rPr lang="en-US" sz="1200" b="0" i="0" kern="1200" dirty="0">
                <a:solidFill>
                  <a:schemeClr val="tx1"/>
                </a:solidFill>
                <a:effectLst/>
                <a:latin typeface="+mn-lt"/>
                <a:ea typeface="+mn-ea"/>
                <a:cs typeface="+mn-cs"/>
              </a:rPr>
              <a:t> and irradiated allogeneic PBMCs. The culture supernatants are then screened directly for specific antibodies. Positive cultures are further cloned by limiting dilution and fully human </a:t>
            </a:r>
            <a:r>
              <a:rPr lang="en-US" sz="1200" b="0" i="0" kern="1200" dirty="0" err="1">
                <a:solidFill>
                  <a:schemeClr val="tx1"/>
                </a:solidFill>
                <a:effectLst/>
                <a:latin typeface="+mn-lt"/>
                <a:ea typeface="+mn-ea"/>
                <a:cs typeface="+mn-cs"/>
              </a:rPr>
              <a:t>mAbs</a:t>
            </a:r>
            <a:r>
              <a:rPr lang="en-US" sz="1200" b="0" i="0" kern="1200" dirty="0">
                <a:solidFill>
                  <a:schemeClr val="tx1"/>
                </a:solidFill>
                <a:effectLst/>
                <a:latin typeface="+mn-lt"/>
                <a:ea typeface="+mn-ea"/>
                <a:cs typeface="+mn-cs"/>
              </a:rPr>
              <a:t> can then be produced from the cloned B cells. (</a:t>
            </a:r>
            <a:r>
              <a:rPr lang="en-US" sz="1200" b="1" i="0" kern="1200" dirty="0">
                <a:solidFill>
                  <a:schemeClr val="tx1"/>
                </a:solidFill>
                <a:effectLst/>
                <a:latin typeface="+mn-lt"/>
                <a:ea typeface="+mn-ea"/>
                <a:cs typeface="+mn-cs"/>
              </a:rPr>
              <a:t>d</a:t>
            </a:r>
            <a:r>
              <a:rPr lang="en-US" sz="1200" b="0" i="0" kern="1200" dirty="0">
                <a:solidFill>
                  <a:schemeClr val="tx1"/>
                </a:solidFill>
                <a:effectLst/>
                <a:latin typeface="+mn-lt"/>
                <a:ea typeface="+mn-ea"/>
                <a:cs typeface="+mn-cs"/>
              </a:rPr>
              <a:t>) CDR grafting exemplifies humanization. CDR residues from variable region of a mouse </a:t>
            </a:r>
            <a:r>
              <a:rPr lang="en-US" sz="1200" b="0" i="0" kern="1200" dirty="0" err="1">
                <a:solidFill>
                  <a:schemeClr val="tx1"/>
                </a:solidFill>
                <a:effectLst/>
                <a:latin typeface="+mn-lt"/>
                <a:ea typeface="+mn-ea"/>
                <a:cs typeface="+mn-cs"/>
              </a:rPr>
              <a:t>mAb</a:t>
            </a:r>
            <a:r>
              <a:rPr lang="en-US" sz="1200" b="0" i="0" kern="1200" dirty="0">
                <a:solidFill>
                  <a:schemeClr val="tx1"/>
                </a:solidFill>
                <a:effectLst/>
                <a:latin typeface="+mn-lt"/>
                <a:ea typeface="+mn-ea"/>
                <a:cs typeface="+mn-cs"/>
              </a:rPr>
              <a:t> are transferred to human antibody frameworks that have high sequence homology with the mouse counterparts.</a:t>
            </a:r>
            <a:endParaRPr lang="pt-PT" dirty="0"/>
          </a:p>
        </p:txBody>
      </p:sp>
      <p:sp>
        <p:nvSpPr>
          <p:cNvPr id="4" name="Marcador de Posição do Número do Diapositivo 3"/>
          <p:cNvSpPr>
            <a:spLocks noGrp="1"/>
          </p:cNvSpPr>
          <p:nvPr>
            <p:ph type="sldNum" sz="quarter" idx="10"/>
          </p:nvPr>
        </p:nvSpPr>
        <p:spPr/>
        <p:txBody>
          <a:bodyPr/>
          <a:lstStyle/>
          <a:p>
            <a:fld id="{E4808548-77A1-43DC-A282-EDDCC681E1CE}" type="slidenum">
              <a:rPr lang="pt-PT" smtClean="0"/>
              <a:pPr/>
              <a:t>54</a:t>
            </a:fld>
            <a:endParaRPr lang="pt-PT"/>
          </a:p>
        </p:txBody>
      </p:sp>
    </p:spTree>
    <p:extLst>
      <p:ext uri="{BB962C8B-B14F-4D97-AF65-F5344CB8AC3E}">
        <p14:creationId xmlns:p14="http://schemas.microsoft.com/office/powerpoint/2010/main" val="3474153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95" name="Shape 9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443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02" name="Shape 10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7632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09" name="Shape 1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2918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Arial" panose="020B0604020202020204" pitchFamily="34" charset="0"/>
              </a:defRPr>
            </a:lvl1pPr>
            <a:lvl2pPr marL="742950" indent="-285750" defTabSz="965200">
              <a:spcBef>
                <a:spcPct val="30000"/>
              </a:spcBef>
              <a:defRPr sz="1200">
                <a:solidFill>
                  <a:schemeClr val="tx1"/>
                </a:solidFill>
                <a:latin typeface="Arial" panose="020B0604020202020204" pitchFamily="34" charset="0"/>
              </a:defRPr>
            </a:lvl2pPr>
            <a:lvl3pPr marL="1143000" indent="-228600" defTabSz="965200">
              <a:spcBef>
                <a:spcPct val="30000"/>
              </a:spcBef>
              <a:defRPr sz="1200">
                <a:solidFill>
                  <a:schemeClr val="tx1"/>
                </a:solidFill>
                <a:latin typeface="Arial" panose="020B0604020202020204" pitchFamily="34" charset="0"/>
              </a:defRPr>
            </a:lvl3pPr>
            <a:lvl4pPr marL="1600200" indent="-228600" defTabSz="965200">
              <a:spcBef>
                <a:spcPct val="30000"/>
              </a:spcBef>
              <a:defRPr sz="1200">
                <a:solidFill>
                  <a:schemeClr val="tx1"/>
                </a:solidFill>
                <a:latin typeface="Arial" panose="020B0604020202020204" pitchFamily="34" charset="0"/>
              </a:defRPr>
            </a:lvl4pPr>
            <a:lvl5pPr marL="2057400" indent="-228600" defTabSz="965200">
              <a:spcBef>
                <a:spcPct val="30000"/>
              </a:spcBef>
              <a:defRPr sz="1200">
                <a:solidFill>
                  <a:schemeClr val="tx1"/>
                </a:solidFill>
                <a:latin typeface="Arial" panose="020B0604020202020204" pitchFamily="34" charset="0"/>
              </a:defRPr>
            </a:lvl5pPr>
            <a:lvl6pPr marL="2514600" indent="-228600" defTabSz="965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5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5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5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B032D2-9916-4811-A373-4DA74780BFCF}" type="slidenum">
              <a:rPr lang="en-US" altLang="pt-PT" sz="1300" smtClean="0"/>
              <a:pPr>
                <a:spcBef>
                  <a:spcPct val="0"/>
                </a:spcBef>
              </a:pPr>
              <a:t>8</a:t>
            </a:fld>
            <a:endParaRPr lang="en-US" altLang="pt-PT" sz="1300"/>
          </a:p>
        </p:txBody>
      </p:sp>
      <p:sp>
        <p:nvSpPr>
          <p:cNvPr id="98307" name="Rectangle 2"/>
          <p:cNvSpPr>
            <a:spLocks noGrp="1" noRot="1" noChangeAspect="1" noChangeArrowheads="1" noTextEdit="1"/>
          </p:cNvSpPr>
          <p:nvPr>
            <p:ph type="sldImg"/>
          </p:nvPr>
        </p:nvSpPr>
        <p:spPr>
          <a:xfrm>
            <a:off x="685800" y="1143000"/>
            <a:ext cx="5486400" cy="3086100"/>
          </a:xfrm>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pt-PT" sz="1400" b="1">
                <a:latin typeface="Comic Sans MS" panose="030F0702030302020204" pitchFamily="66" charset="0"/>
              </a:rPr>
              <a:t>Figure 2-6</a:t>
            </a:r>
            <a:r>
              <a:rPr lang="en-US" altLang="pt-PT" sz="1400">
                <a:latin typeface="Comic Sans MS" panose="030F0702030302020204" pitchFamily="66" charset="0"/>
              </a:rPr>
              <a:t> </a:t>
            </a:r>
            <a:r>
              <a:rPr lang="en-US" altLang="pt-PT" sz="1400" b="1">
                <a:latin typeface="Comic Sans MS" panose="030F0702030302020204" pitchFamily="66" charset="0"/>
              </a:rPr>
              <a:t>B Cell Surface Receptor Density and Activation</a:t>
            </a:r>
            <a:r>
              <a:rPr lang="en-US" altLang="pt-PT" sz="1400">
                <a:latin typeface="Comic Sans MS" panose="030F0702030302020204" pitchFamily="66" charset="0"/>
              </a:rPr>
              <a:t> </a:t>
            </a:r>
            <a:br>
              <a:rPr lang="en-US" altLang="pt-PT" sz="1400">
                <a:latin typeface="Comic Sans MS" panose="030F0702030302020204" pitchFamily="66" charset="0"/>
              </a:rPr>
            </a:br>
            <a:r>
              <a:rPr lang="en-US" altLang="pt-PT" sz="1400">
                <a:latin typeface="Comic Sans MS" panose="030F0702030302020204" pitchFamily="66" charset="0"/>
              </a:rPr>
              <a:t>B lymphocytes are covered with about 105 identical membrane-bound B cell receptors (BCRs). B cell activation is precipitated when a critical threshold of BCR aggregation is achieved. For T cells, which are covered with about 104 identical membrane-bound T cell receptors (TCRs), a critical threshold of antigen–TCR interaction is achieved by a different mechanism. </a:t>
            </a:r>
          </a:p>
        </p:txBody>
      </p:sp>
    </p:spTree>
    <p:extLst>
      <p:ext uri="{BB962C8B-B14F-4D97-AF65-F5344CB8AC3E}">
        <p14:creationId xmlns:p14="http://schemas.microsoft.com/office/powerpoint/2010/main" val="2947294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B98AEF73-EA45-45C1-A1CD-F00F6B5E5C35}" type="slidenum">
              <a:rPr lang="en-US" smtClean="0"/>
              <a:pPr/>
              <a:t>11</a:t>
            </a:fld>
            <a:endParaRPr lang="en-US"/>
          </a:p>
        </p:txBody>
      </p:sp>
      <p:sp>
        <p:nvSpPr>
          <p:cNvPr id="72707" name="Rectangle 2"/>
          <p:cNvSpPr>
            <a:spLocks noGrp="1" noRot="1" noChangeAspect="1" noChangeArrowheads="1" noTextEdit="1"/>
          </p:cNvSpPr>
          <p:nvPr>
            <p:ph type="sldImg"/>
          </p:nvPr>
        </p:nvSpPr>
        <p:spPr>
          <a:xfrm>
            <a:off x="141288" y="768350"/>
            <a:ext cx="6818312" cy="3836988"/>
          </a:xfrm>
          <a:ln/>
        </p:spPr>
      </p:sp>
      <p:sp>
        <p:nvSpPr>
          <p:cNvPr id="72708" name="Rectangle 3"/>
          <p:cNvSpPr>
            <a:spLocks noGrp="1" noChangeArrowheads="1"/>
          </p:cNvSpPr>
          <p:nvPr>
            <p:ph type="body" idx="1"/>
          </p:nvPr>
        </p:nvSpPr>
        <p:spPr>
          <a:noFill/>
          <a:ln/>
        </p:spPr>
        <p:txBody>
          <a:bodyPr/>
          <a:lstStyle/>
          <a:p>
            <a:pPr algn="just" eaLnBrk="1" hangingPunct="1"/>
            <a:r>
              <a:rPr lang="en-US" sz="1400" b="1" dirty="0">
                <a:latin typeface="Comic Sans MS" pitchFamily="66" charset="0"/>
              </a:rPr>
              <a:t>Figure 6-2</a:t>
            </a:r>
            <a:r>
              <a:rPr lang="en-US" sz="1400" dirty="0">
                <a:latin typeface="Comic Sans MS" pitchFamily="66" charset="0"/>
              </a:rPr>
              <a:t> </a:t>
            </a:r>
            <a:r>
              <a:rPr lang="en-US" sz="1400" b="1" dirty="0">
                <a:latin typeface="Comic Sans MS" pitchFamily="66" charset="0"/>
              </a:rPr>
              <a:t>Effect of Protein Conformation on Antigenic Determinants</a:t>
            </a:r>
            <a:br>
              <a:rPr lang="en-US" sz="1400" dirty="0">
                <a:latin typeface="Comic Sans MS" pitchFamily="66" charset="0"/>
              </a:rPr>
            </a:br>
            <a:r>
              <a:rPr lang="en-US" sz="1400" dirty="0">
                <a:latin typeface="Comic Sans MS" pitchFamily="66" charset="0"/>
              </a:rPr>
              <a:t>Conformational B cell determinants (or </a:t>
            </a:r>
            <a:r>
              <a:rPr lang="en-US" sz="1400" dirty="0" err="1">
                <a:latin typeface="Comic Sans MS" pitchFamily="66" charset="0"/>
              </a:rPr>
              <a:t>epitopes</a:t>
            </a:r>
            <a:r>
              <a:rPr lang="en-US" sz="1400" dirty="0">
                <a:latin typeface="Comic Sans MS" pitchFamily="66" charset="0"/>
              </a:rPr>
              <a:t>) are lost upon </a:t>
            </a:r>
            <a:r>
              <a:rPr lang="en-US" sz="1400" dirty="0" err="1">
                <a:latin typeface="Comic Sans MS" pitchFamily="66" charset="0"/>
              </a:rPr>
              <a:t>denaturation</a:t>
            </a:r>
            <a:r>
              <a:rPr lang="en-US" sz="1400" dirty="0">
                <a:latin typeface="Comic Sans MS" pitchFamily="66" charset="0"/>
              </a:rPr>
              <a:t> of the antigenic protein. Linear determinants may or may not be accessible when the protein is in its native conformation, but are always accessible upon </a:t>
            </a:r>
            <a:r>
              <a:rPr lang="en-US" sz="1400" dirty="0" err="1">
                <a:latin typeface="Comic Sans MS" pitchFamily="66" charset="0"/>
              </a:rPr>
              <a:t>denaturation</a:t>
            </a:r>
            <a:r>
              <a:rPr lang="en-US" sz="1400" dirty="0">
                <a:latin typeface="Comic Sans MS" pitchFamily="66" charset="0"/>
              </a:rPr>
              <a:t> of the protein. Adapted from </a:t>
            </a:r>
            <a:r>
              <a:rPr lang="en-US" sz="1400" dirty="0" err="1">
                <a:latin typeface="Comic Sans MS" pitchFamily="66" charset="0"/>
              </a:rPr>
              <a:t>Abbas</a:t>
            </a:r>
            <a:r>
              <a:rPr lang="en-US" sz="1400" dirty="0">
                <a:latin typeface="Comic Sans MS" pitchFamily="66" charset="0"/>
              </a:rPr>
              <a:t> A. K. </a:t>
            </a:r>
            <a:r>
              <a:rPr lang="en-US" sz="1400" i="1" dirty="0">
                <a:latin typeface="Comic Sans MS" pitchFamily="66" charset="0"/>
              </a:rPr>
              <a:t>et al</a:t>
            </a:r>
            <a:r>
              <a:rPr lang="en-US" sz="1400" dirty="0">
                <a:latin typeface="Comic Sans MS" pitchFamily="66" charset="0"/>
              </a:rPr>
              <a:t>. (1997) “Cellular and Molecular Immunology,” 3rd </a:t>
            </a:r>
            <a:r>
              <a:rPr lang="en-US" sz="1400" dirty="0" err="1">
                <a:latin typeface="Comic Sans MS" pitchFamily="66" charset="0"/>
              </a:rPr>
              <a:t>edn</a:t>
            </a:r>
            <a:r>
              <a:rPr lang="en-US" sz="1400" dirty="0">
                <a:latin typeface="Comic Sans MS" pitchFamily="66" charset="0"/>
              </a:rPr>
              <a:t>. W. B. Saunders Company, Philadelphia. </a:t>
            </a:r>
          </a:p>
        </p:txBody>
      </p:sp>
    </p:spTree>
    <p:extLst>
      <p:ext uri="{BB962C8B-B14F-4D97-AF65-F5344CB8AC3E}">
        <p14:creationId xmlns:p14="http://schemas.microsoft.com/office/powerpoint/2010/main" val="46581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27BCD6FA-CC73-4482-A773-37DDBCCF8D4E}" type="slidenum">
              <a:rPr lang="en-US" smtClean="0"/>
              <a:pPr/>
              <a:t>18</a:t>
            </a:fld>
            <a:endParaRPr lang="en-US"/>
          </a:p>
        </p:txBody>
      </p:sp>
      <p:sp>
        <p:nvSpPr>
          <p:cNvPr id="73731" name="Rectangle 2"/>
          <p:cNvSpPr>
            <a:spLocks noGrp="1" noRot="1" noChangeAspect="1" noChangeArrowheads="1" noTextEdit="1"/>
          </p:cNvSpPr>
          <p:nvPr>
            <p:ph type="sldImg"/>
          </p:nvPr>
        </p:nvSpPr>
        <p:spPr>
          <a:xfrm>
            <a:off x="141288" y="768350"/>
            <a:ext cx="6818312" cy="3836988"/>
          </a:xfrm>
          <a:ln/>
        </p:spPr>
      </p:sp>
      <p:sp>
        <p:nvSpPr>
          <p:cNvPr id="73732" name="Rectangle 3"/>
          <p:cNvSpPr>
            <a:spLocks noGrp="1" noChangeArrowheads="1"/>
          </p:cNvSpPr>
          <p:nvPr>
            <p:ph type="body" idx="1"/>
          </p:nvPr>
        </p:nvSpPr>
        <p:spPr>
          <a:xfrm>
            <a:off x="710238" y="4861781"/>
            <a:ext cx="5960762" cy="4604560"/>
          </a:xfrm>
          <a:noFill/>
          <a:ln/>
        </p:spPr>
        <p:txBody>
          <a:bodyPr/>
          <a:lstStyle/>
          <a:p>
            <a:pPr algn="just" eaLnBrk="1" hangingPunct="1"/>
            <a:r>
              <a:rPr lang="en-US" sz="1400" b="1" dirty="0">
                <a:latin typeface="Eras Demi ITC" pitchFamily="34" charset="0"/>
              </a:rPr>
              <a:t>Figure 6-1</a:t>
            </a:r>
            <a:r>
              <a:rPr lang="en-US" sz="1400" dirty="0">
                <a:latin typeface="Eras Demi ITC" pitchFamily="34" charset="0"/>
              </a:rPr>
              <a:t> </a:t>
            </a:r>
            <a:r>
              <a:rPr lang="en-US" sz="1400" b="1" dirty="0">
                <a:latin typeface="Eras Demi ITC" pitchFamily="34" charset="0"/>
              </a:rPr>
              <a:t>B Cell Activation by Td Antigens</a:t>
            </a:r>
            <a:r>
              <a:rPr lang="en-US" sz="1400" dirty="0">
                <a:latin typeface="Eras Demi ITC" pitchFamily="34" charset="0"/>
              </a:rPr>
              <a:t> </a:t>
            </a:r>
            <a:br>
              <a:rPr lang="en-US" sz="1400" dirty="0">
                <a:latin typeface="Eras Demi ITC" pitchFamily="34" charset="0"/>
              </a:rPr>
            </a:br>
            <a:r>
              <a:rPr lang="en-US" sz="1400" dirty="0">
                <a:latin typeface="Eras Demi ITC" pitchFamily="34" charset="0"/>
              </a:rPr>
              <a:t>Three signals are involved in B cell activation. When the Td antigen binds to its cognate BCR, “Signal 1” is delivered to the B cell, triggering surface expression of CD40 and cytokine receptors that make the B cell receptive to T cell help. When the Td antigen-derived peptide is presented to a T cell by an APC (in this case, the B cell itself), the activated T cell expresses CD40 </a:t>
            </a:r>
            <a:r>
              <a:rPr lang="en-US" sz="1400" dirty="0" err="1">
                <a:latin typeface="Eras Demi ITC" pitchFamily="34" charset="0"/>
              </a:rPr>
              <a:t>ligand</a:t>
            </a:r>
            <a:r>
              <a:rPr lang="en-US" sz="1400" dirty="0">
                <a:latin typeface="Eras Demi ITC" pitchFamily="34" charset="0"/>
              </a:rPr>
              <a:t> (CD40L), providing the intercellular contacts needed for “Signal 2.” The activated T cell also secretes cytokines that deliver “Signal 3” to the B cell, allowing the completion of B cell activation. </a:t>
            </a:r>
          </a:p>
        </p:txBody>
      </p:sp>
    </p:spTree>
    <p:extLst>
      <p:ext uri="{BB962C8B-B14F-4D97-AF65-F5344CB8AC3E}">
        <p14:creationId xmlns:p14="http://schemas.microsoft.com/office/powerpoint/2010/main" val="3266397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685800" y="1143000"/>
            <a:ext cx="5486400" cy="3086100"/>
          </a:xfrm>
        </p:spPr>
      </p:sp>
      <p:sp>
        <p:nvSpPr>
          <p:cNvPr id="3" name="Marcador de Posição de Notas 2"/>
          <p:cNvSpPr>
            <a:spLocks noGrp="1"/>
          </p:cNvSpPr>
          <p:nvPr>
            <p:ph type="body" idx="1"/>
          </p:nvPr>
        </p:nvSpPr>
        <p:spPr/>
        <p:txBody>
          <a:bodyPr/>
          <a:lstStyle/>
          <a:p>
            <a:pPr algn="just" eaLnBrk="0" hangingPunct="0">
              <a:lnSpc>
                <a:spcPct val="150000"/>
              </a:lnSpc>
              <a:buSzPct val="140000"/>
              <a:defRPr/>
            </a:pPr>
            <a:r>
              <a:rPr lang="pt-PT" sz="1200" b="1" dirty="0">
                <a:solidFill>
                  <a:srgbClr val="800000"/>
                </a:solidFill>
                <a:latin typeface="Microsoft YaHei" panose="020B0503020204020204" pitchFamily="34" charset="-122"/>
                <a:ea typeface="Microsoft YaHei" panose="020B0503020204020204" pitchFamily="34" charset="-122"/>
              </a:rPr>
              <a:t>Vias de administração de antigénios:</a:t>
            </a:r>
          </a:p>
          <a:p>
            <a:pPr algn="just" eaLnBrk="0" hangingPunct="0">
              <a:lnSpc>
                <a:spcPct val="150000"/>
              </a:lnSpc>
              <a:buSzPct val="140000"/>
              <a:defRPr/>
            </a:pPr>
            <a:r>
              <a:rPr lang="pt-PT" sz="1200" dirty="0">
                <a:latin typeface="Microsoft YaHei" panose="020B0503020204020204" pitchFamily="34" charset="-122"/>
                <a:ea typeface="Microsoft YaHei" panose="020B0503020204020204" pitchFamily="34" charset="-122"/>
              </a:rPr>
              <a:t> Subcutânea</a:t>
            </a:r>
          </a:p>
          <a:p>
            <a:pPr algn="just" eaLnBrk="0" hangingPunct="0">
              <a:lnSpc>
                <a:spcPct val="150000"/>
              </a:lnSpc>
              <a:buSzPct val="140000"/>
              <a:defRPr/>
            </a:pPr>
            <a:r>
              <a:rPr lang="pt-PT" sz="1200" dirty="0">
                <a:latin typeface="Microsoft YaHei" panose="020B0503020204020204" pitchFamily="34" charset="-122"/>
                <a:ea typeface="Microsoft YaHei" panose="020B0503020204020204" pitchFamily="34" charset="-122"/>
              </a:rPr>
              <a:t> Intradérmica</a:t>
            </a:r>
          </a:p>
          <a:p>
            <a:pPr algn="just" eaLnBrk="0" hangingPunct="0">
              <a:lnSpc>
                <a:spcPct val="150000"/>
              </a:lnSpc>
              <a:buSzPct val="140000"/>
              <a:defRPr/>
            </a:pPr>
            <a:r>
              <a:rPr lang="pt-PT" sz="1200" dirty="0">
                <a:latin typeface="Microsoft YaHei" panose="020B0503020204020204" pitchFamily="34" charset="-122"/>
                <a:ea typeface="Microsoft YaHei" panose="020B0503020204020204" pitchFamily="34" charset="-122"/>
              </a:rPr>
              <a:t> Intramuscular</a:t>
            </a:r>
          </a:p>
          <a:p>
            <a:pPr algn="just" eaLnBrk="0" hangingPunct="0">
              <a:lnSpc>
                <a:spcPct val="150000"/>
              </a:lnSpc>
              <a:buSzPct val="140000"/>
              <a:defRPr/>
            </a:pPr>
            <a:r>
              <a:rPr lang="pt-PT" sz="1200" dirty="0">
                <a:latin typeface="Microsoft YaHei" panose="020B0503020204020204" pitchFamily="34" charset="-122"/>
                <a:ea typeface="Microsoft YaHei" panose="020B0503020204020204" pitchFamily="34" charset="-122"/>
              </a:rPr>
              <a:t> Intravenosa</a:t>
            </a:r>
          </a:p>
          <a:p>
            <a:pPr algn="just" eaLnBrk="0" hangingPunct="0">
              <a:lnSpc>
                <a:spcPct val="150000"/>
              </a:lnSpc>
              <a:buSzPct val="140000"/>
              <a:defRPr/>
            </a:pPr>
            <a:r>
              <a:rPr lang="pt-PT" sz="1200" dirty="0">
                <a:latin typeface="Microsoft YaHei" panose="020B0503020204020204" pitchFamily="34" charset="-122"/>
                <a:ea typeface="Microsoft YaHei" panose="020B0503020204020204" pitchFamily="34" charset="-122"/>
              </a:rPr>
              <a:t> Intranasal</a:t>
            </a:r>
            <a:endParaRPr lang="fr-CA" sz="1200" dirty="0">
              <a:latin typeface="Microsoft YaHei" panose="020B0503020204020204" pitchFamily="34" charset="-122"/>
              <a:ea typeface="Microsoft YaHei" panose="020B0503020204020204" pitchFamily="34" charset="-122"/>
            </a:endParaRPr>
          </a:p>
          <a:p>
            <a:pPr algn="just" eaLnBrk="0" hangingPunct="0">
              <a:lnSpc>
                <a:spcPct val="150000"/>
              </a:lnSpc>
              <a:buSzPct val="140000"/>
              <a:defRPr/>
            </a:pPr>
            <a:endParaRPr lang="pt-PT" sz="1200" dirty="0">
              <a:latin typeface="Microsoft YaHei" panose="020B0503020204020204" pitchFamily="34" charset="-122"/>
              <a:ea typeface="Microsoft YaHei" panose="020B0503020204020204" pitchFamily="34" charset="-122"/>
            </a:endParaRPr>
          </a:p>
          <a:p>
            <a:r>
              <a:rPr lang="pt-PT" dirty="0"/>
              <a:t>Soro fase fluida do </a:t>
            </a:r>
            <a:r>
              <a:rPr lang="pt-PT"/>
              <a:t>sangue coagulado</a:t>
            </a:r>
            <a:endParaRPr lang="pt-PT" dirty="0"/>
          </a:p>
        </p:txBody>
      </p:sp>
      <p:sp>
        <p:nvSpPr>
          <p:cNvPr id="4" name="Marcador de Posição do Número do Diapositivo 3"/>
          <p:cNvSpPr>
            <a:spLocks noGrp="1"/>
          </p:cNvSpPr>
          <p:nvPr>
            <p:ph type="sldNum" sz="quarter" idx="10"/>
          </p:nvPr>
        </p:nvSpPr>
        <p:spPr/>
        <p:txBody>
          <a:bodyPr/>
          <a:lstStyle/>
          <a:p>
            <a:fld id="{ABF223A2-6156-4F16-B043-8A3BC5548941}" type="slidenum">
              <a:rPr lang="pt-PT" smtClean="0"/>
              <a:t>21</a:t>
            </a:fld>
            <a:endParaRPr lang="pt-PT"/>
          </a:p>
        </p:txBody>
      </p:sp>
    </p:spTree>
    <p:extLst>
      <p:ext uri="{BB962C8B-B14F-4D97-AF65-F5344CB8AC3E}">
        <p14:creationId xmlns:p14="http://schemas.microsoft.com/office/powerpoint/2010/main" val="417498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685800" y="1143000"/>
            <a:ext cx="5486400" cy="3086100"/>
          </a:xfrm>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ABF223A2-6156-4F16-B043-8A3BC5548941}" type="slidenum">
              <a:rPr lang="pt-PT" smtClean="0"/>
              <a:t>28</a:t>
            </a:fld>
            <a:endParaRPr lang="pt-PT"/>
          </a:p>
        </p:txBody>
      </p:sp>
    </p:spTree>
    <p:extLst>
      <p:ext uri="{BB962C8B-B14F-4D97-AF65-F5344CB8AC3E}">
        <p14:creationId xmlns:p14="http://schemas.microsoft.com/office/powerpoint/2010/main" val="2595929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t-PT"/>
              <a:t>Clique para editar o estilo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Faça clique para editar o estilo</a:t>
            </a:r>
            <a:endParaRPr lang="en-US" dirty="0"/>
          </a:p>
        </p:txBody>
      </p:sp>
      <p:sp>
        <p:nvSpPr>
          <p:cNvPr id="4" name="Date Placeholder 3"/>
          <p:cNvSpPr>
            <a:spLocks noGrp="1"/>
          </p:cNvSpPr>
          <p:nvPr>
            <p:ph type="dt" sz="half" idx="10"/>
          </p:nvPr>
        </p:nvSpPr>
        <p:spPr/>
        <p:txBody>
          <a:bodyPr/>
          <a:lstStyle/>
          <a:p>
            <a:fld id="{915D69F4-8A2D-4023-8615-D961A2EC4167}" type="datetimeFigureOut">
              <a:rPr lang="pt-PT" smtClean="0"/>
              <a:t>12/03/2019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9C5AFF-539E-44CA-A7A7-94D333BC8296}" type="slidenum">
              <a:rPr lang="pt-PT" smtClean="0"/>
              <a:t>‹nº›</a:t>
            </a:fld>
            <a:endParaRPr lang="pt-PT"/>
          </a:p>
        </p:txBody>
      </p:sp>
    </p:spTree>
    <p:extLst>
      <p:ext uri="{BB962C8B-B14F-4D97-AF65-F5344CB8AC3E}">
        <p14:creationId xmlns:p14="http://schemas.microsoft.com/office/powerpoint/2010/main" val="2099210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Vertical Text Placeholder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915D69F4-8A2D-4023-8615-D961A2EC4167}" type="datetimeFigureOut">
              <a:rPr lang="pt-PT" smtClean="0"/>
              <a:t>12/03/2019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9C5AFF-539E-44CA-A7A7-94D333BC8296}" type="slidenum">
              <a:rPr lang="pt-PT" smtClean="0"/>
              <a:t>‹nº›</a:t>
            </a:fld>
            <a:endParaRPr lang="pt-PT"/>
          </a:p>
        </p:txBody>
      </p:sp>
    </p:spTree>
    <p:extLst>
      <p:ext uri="{BB962C8B-B14F-4D97-AF65-F5344CB8AC3E}">
        <p14:creationId xmlns:p14="http://schemas.microsoft.com/office/powerpoint/2010/main" val="3882970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t-PT"/>
              <a:t>Clique para editar o estilo</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915D69F4-8A2D-4023-8615-D961A2EC4167}" type="datetimeFigureOut">
              <a:rPr lang="pt-PT" smtClean="0"/>
              <a:t>12/03/2019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9C5AFF-539E-44CA-A7A7-94D333BC8296}" type="slidenum">
              <a:rPr lang="pt-PT" smtClean="0"/>
              <a:t>‹nº›</a:t>
            </a:fld>
            <a:endParaRPr lang="pt-PT"/>
          </a:p>
        </p:txBody>
      </p:sp>
    </p:spTree>
    <p:extLst>
      <p:ext uri="{BB962C8B-B14F-4D97-AF65-F5344CB8AC3E}">
        <p14:creationId xmlns:p14="http://schemas.microsoft.com/office/powerpoint/2010/main" val="1480544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Content, Pictur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1" y="1825625"/>
            <a:ext cx="5285014" cy="4351338"/>
          </a:xfrm>
        </p:spPr>
        <p:txBody>
          <a:bodyPr/>
          <a:lstStyle>
            <a:lvl1pPr>
              <a:lnSpc>
                <a:spcPct val="100000"/>
              </a:lnSpc>
              <a:spcAft>
                <a:spcPts val="600"/>
              </a:spcAft>
              <a:defRPr sz="2800"/>
            </a:lvl1pPr>
            <a:lvl2pPr>
              <a:lnSpc>
                <a:spcPct val="100000"/>
              </a:lnSpc>
              <a:spcAft>
                <a:spcPts val="600"/>
              </a:spcAft>
              <a:defRPr sz="2400"/>
            </a:lvl2pPr>
            <a:lvl3pPr>
              <a:lnSpc>
                <a:spcPct val="100000"/>
              </a:lnSpc>
              <a:spcAft>
                <a:spcPts val="600"/>
              </a:spcAft>
              <a:defRPr sz="2000"/>
            </a:lvl3pPr>
            <a:lvl4pPr>
              <a:lnSpc>
                <a:spcPct val="100000"/>
              </a:lnSpc>
              <a:spcAft>
                <a:spcPts val="600"/>
              </a:spcAft>
              <a:defRPr sz="1800"/>
            </a:lvl4pPr>
            <a:lvl5pPr>
              <a:lnSpc>
                <a:spcPct val="100000"/>
              </a:lnSpc>
              <a:spcAft>
                <a:spcPts val="6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p:cNvSpPr>
          <p:nvPr>
            <p:ph type="pic" sz="quarter" idx="13"/>
          </p:nvPr>
        </p:nvSpPr>
        <p:spPr>
          <a:xfrm>
            <a:off x="6270170" y="1825625"/>
            <a:ext cx="5083629" cy="4351338"/>
          </a:xfrm>
        </p:spPr>
        <p:txBody>
          <a:bodyPr/>
          <a:lstStyle>
            <a:lvl1pPr marL="0" indent="0">
              <a:buNone/>
              <a:defRPr/>
            </a:lvl1pPr>
          </a:lstStyle>
          <a:p>
            <a:endParaRPr lang="en-US" dirty="0"/>
          </a:p>
        </p:txBody>
      </p:sp>
    </p:spTree>
    <p:extLst>
      <p:ext uri="{BB962C8B-B14F-4D97-AF65-F5344CB8AC3E}">
        <p14:creationId xmlns:p14="http://schemas.microsoft.com/office/powerpoint/2010/main" val="2873484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915D69F4-8A2D-4023-8615-D961A2EC4167}" type="datetimeFigureOut">
              <a:rPr lang="pt-PT" smtClean="0"/>
              <a:t>12/03/2019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9C5AFF-539E-44CA-A7A7-94D333BC8296}" type="slidenum">
              <a:rPr lang="pt-PT" smtClean="0"/>
              <a:t>‹nº›</a:t>
            </a:fld>
            <a:endParaRPr lang="pt-PT"/>
          </a:p>
        </p:txBody>
      </p:sp>
    </p:spTree>
    <p:extLst>
      <p:ext uri="{BB962C8B-B14F-4D97-AF65-F5344CB8AC3E}">
        <p14:creationId xmlns:p14="http://schemas.microsoft.com/office/powerpoint/2010/main" val="2823067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t-PT"/>
              <a:t>Clique para editar o estilo</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a:t>
            </a:r>
          </a:p>
        </p:txBody>
      </p:sp>
      <p:sp>
        <p:nvSpPr>
          <p:cNvPr id="4" name="Date Placeholder 3"/>
          <p:cNvSpPr>
            <a:spLocks noGrp="1"/>
          </p:cNvSpPr>
          <p:nvPr>
            <p:ph type="dt" sz="half" idx="10"/>
          </p:nvPr>
        </p:nvSpPr>
        <p:spPr/>
        <p:txBody>
          <a:bodyPr/>
          <a:lstStyle/>
          <a:p>
            <a:fld id="{915D69F4-8A2D-4023-8615-D961A2EC4167}" type="datetimeFigureOut">
              <a:rPr lang="pt-PT" smtClean="0"/>
              <a:t>12/03/2019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9C5AFF-539E-44CA-A7A7-94D333BC8296}" type="slidenum">
              <a:rPr lang="pt-PT" smtClean="0"/>
              <a:t>‹nº›</a:t>
            </a:fld>
            <a:endParaRPr lang="pt-PT"/>
          </a:p>
        </p:txBody>
      </p:sp>
    </p:spTree>
    <p:extLst>
      <p:ext uri="{BB962C8B-B14F-4D97-AF65-F5344CB8AC3E}">
        <p14:creationId xmlns:p14="http://schemas.microsoft.com/office/powerpoint/2010/main" val="2135999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915D69F4-8A2D-4023-8615-D961A2EC4167}" type="datetimeFigureOut">
              <a:rPr lang="pt-PT" smtClean="0"/>
              <a:t>12/03/2019</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99C5AFF-539E-44CA-A7A7-94D333BC8296}" type="slidenum">
              <a:rPr lang="pt-PT" smtClean="0"/>
              <a:t>‹nº›</a:t>
            </a:fld>
            <a:endParaRPr lang="pt-PT"/>
          </a:p>
        </p:txBody>
      </p:sp>
    </p:spTree>
    <p:extLst>
      <p:ext uri="{BB962C8B-B14F-4D97-AF65-F5344CB8AC3E}">
        <p14:creationId xmlns:p14="http://schemas.microsoft.com/office/powerpoint/2010/main" val="820214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t-PT"/>
              <a:t>Clique para editar o estilo</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Content Placeholder 3"/>
          <p:cNvSpPr>
            <a:spLocks noGrp="1"/>
          </p:cNvSpPr>
          <p:nvPr>
            <p:ph sz="half" idx="2"/>
          </p:nvPr>
        </p:nvSpPr>
        <p:spPr>
          <a:xfrm>
            <a:off x="839788" y="2505075"/>
            <a:ext cx="5157787" cy="368458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Content Placeholder 5"/>
          <p:cNvSpPr>
            <a:spLocks noGrp="1"/>
          </p:cNvSpPr>
          <p:nvPr>
            <p:ph sz="quarter" idx="4"/>
          </p:nvPr>
        </p:nvSpPr>
        <p:spPr>
          <a:xfrm>
            <a:off x="6172200" y="2505075"/>
            <a:ext cx="5183188" cy="368458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915D69F4-8A2D-4023-8615-D961A2EC4167}" type="datetimeFigureOut">
              <a:rPr lang="pt-PT" smtClean="0"/>
              <a:t>12/03/2019</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799C5AFF-539E-44CA-A7A7-94D333BC8296}" type="slidenum">
              <a:rPr lang="pt-PT" smtClean="0"/>
              <a:t>‹nº›</a:t>
            </a:fld>
            <a:endParaRPr lang="pt-PT"/>
          </a:p>
        </p:txBody>
      </p:sp>
    </p:spTree>
    <p:extLst>
      <p:ext uri="{BB962C8B-B14F-4D97-AF65-F5344CB8AC3E}">
        <p14:creationId xmlns:p14="http://schemas.microsoft.com/office/powerpoint/2010/main" val="3693254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Date Placeholder 2"/>
          <p:cNvSpPr>
            <a:spLocks noGrp="1"/>
          </p:cNvSpPr>
          <p:nvPr>
            <p:ph type="dt" sz="half" idx="10"/>
          </p:nvPr>
        </p:nvSpPr>
        <p:spPr/>
        <p:txBody>
          <a:bodyPr/>
          <a:lstStyle/>
          <a:p>
            <a:fld id="{915D69F4-8A2D-4023-8615-D961A2EC4167}" type="datetimeFigureOut">
              <a:rPr lang="pt-PT" smtClean="0"/>
              <a:t>12/03/2019</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799C5AFF-539E-44CA-A7A7-94D333BC8296}" type="slidenum">
              <a:rPr lang="pt-PT" smtClean="0"/>
              <a:t>‹nº›</a:t>
            </a:fld>
            <a:endParaRPr lang="pt-PT"/>
          </a:p>
        </p:txBody>
      </p:sp>
    </p:spTree>
    <p:extLst>
      <p:ext uri="{BB962C8B-B14F-4D97-AF65-F5344CB8AC3E}">
        <p14:creationId xmlns:p14="http://schemas.microsoft.com/office/powerpoint/2010/main" val="3726150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5D69F4-8A2D-4023-8615-D961A2EC4167}" type="datetimeFigureOut">
              <a:rPr lang="pt-PT" smtClean="0"/>
              <a:t>12/03/2019</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799C5AFF-539E-44CA-A7A7-94D333BC8296}" type="slidenum">
              <a:rPr lang="pt-PT" smtClean="0"/>
              <a:t>‹nº›</a:t>
            </a:fld>
            <a:endParaRPr lang="pt-PT"/>
          </a:p>
        </p:txBody>
      </p:sp>
    </p:spTree>
    <p:extLst>
      <p:ext uri="{BB962C8B-B14F-4D97-AF65-F5344CB8AC3E}">
        <p14:creationId xmlns:p14="http://schemas.microsoft.com/office/powerpoint/2010/main" val="2790566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PT"/>
              <a:t>Clique para editar o estilo</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a:t>
            </a:r>
          </a:p>
        </p:txBody>
      </p:sp>
      <p:sp>
        <p:nvSpPr>
          <p:cNvPr id="5" name="Date Placeholder 4"/>
          <p:cNvSpPr>
            <a:spLocks noGrp="1"/>
          </p:cNvSpPr>
          <p:nvPr>
            <p:ph type="dt" sz="half" idx="10"/>
          </p:nvPr>
        </p:nvSpPr>
        <p:spPr/>
        <p:txBody>
          <a:bodyPr/>
          <a:lstStyle/>
          <a:p>
            <a:fld id="{915D69F4-8A2D-4023-8615-D961A2EC4167}" type="datetimeFigureOut">
              <a:rPr lang="pt-PT" smtClean="0"/>
              <a:t>12/03/2019</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99C5AFF-539E-44CA-A7A7-94D333BC8296}" type="slidenum">
              <a:rPr lang="pt-PT" smtClean="0"/>
              <a:t>‹nº›</a:t>
            </a:fld>
            <a:endParaRPr lang="pt-PT"/>
          </a:p>
        </p:txBody>
      </p:sp>
    </p:spTree>
    <p:extLst>
      <p:ext uri="{BB962C8B-B14F-4D97-AF65-F5344CB8AC3E}">
        <p14:creationId xmlns:p14="http://schemas.microsoft.com/office/powerpoint/2010/main" val="1533443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PT"/>
              <a:t>Clique para editar o estilo</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a:t>
            </a:r>
          </a:p>
        </p:txBody>
      </p:sp>
      <p:sp>
        <p:nvSpPr>
          <p:cNvPr id="5" name="Date Placeholder 4"/>
          <p:cNvSpPr>
            <a:spLocks noGrp="1"/>
          </p:cNvSpPr>
          <p:nvPr>
            <p:ph type="dt" sz="half" idx="10"/>
          </p:nvPr>
        </p:nvSpPr>
        <p:spPr/>
        <p:txBody>
          <a:bodyPr/>
          <a:lstStyle/>
          <a:p>
            <a:fld id="{915D69F4-8A2D-4023-8615-D961A2EC4167}" type="datetimeFigureOut">
              <a:rPr lang="pt-PT" smtClean="0"/>
              <a:t>12/03/2019</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99C5AFF-539E-44CA-A7A7-94D333BC8296}" type="slidenum">
              <a:rPr lang="pt-PT" smtClean="0"/>
              <a:t>‹nº›</a:t>
            </a:fld>
            <a:endParaRPr lang="pt-PT"/>
          </a:p>
        </p:txBody>
      </p:sp>
    </p:spTree>
    <p:extLst>
      <p:ext uri="{BB962C8B-B14F-4D97-AF65-F5344CB8AC3E}">
        <p14:creationId xmlns:p14="http://schemas.microsoft.com/office/powerpoint/2010/main" val="2374166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5D69F4-8A2D-4023-8615-D961A2EC4167}" type="datetimeFigureOut">
              <a:rPr lang="pt-PT" smtClean="0"/>
              <a:t>12/03/2019</a:t>
            </a:fld>
            <a:endParaRPr lang="pt-P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9C5AFF-539E-44CA-A7A7-94D333BC8296}" type="slidenum">
              <a:rPr lang="pt-PT" smtClean="0"/>
              <a:t>‹nº›</a:t>
            </a:fld>
            <a:endParaRPr lang="pt-PT"/>
          </a:p>
        </p:txBody>
      </p:sp>
    </p:spTree>
    <p:extLst>
      <p:ext uri="{BB962C8B-B14F-4D97-AF65-F5344CB8AC3E}">
        <p14:creationId xmlns:p14="http://schemas.microsoft.com/office/powerpoint/2010/main" val="22550115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png"/><Relationship Id="rId9" Type="http://schemas.openxmlformats.org/officeDocument/2006/relationships/image" Target="../media/image36.jpeg"/><Relationship Id="rId14" Type="http://schemas.openxmlformats.org/officeDocument/2006/relationships/image" Target="../media/image4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8.pn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63.png"/><Relationship Id="rId4" Type="http://schemas.openxmlformats.org/officeDocument/2006/relationships/image" Target="../media/image62.png"/></Relationships>
</file>

<file path=ppt/slides/_rels/slide4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5.png"/><Relationship Id="rId7" Type="http://schemas.openxmlformats.org/officeDocument/2006/relationships/image" Target="../media/image6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48.png"/><Relationship Id="rId4" Type="http://schemas.openxmlformats.org/officeDocument/2006/relationships/image" Target="../media/image66.png"/><Relationship Id="rId9" Type="http://schemas.openxmlformats.org/officeDocument/2006/relationships/image" Target="../media/image70.jpeg"/></Relationships>
</file>

<file path=ppt/slides/_rels/slide4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B17430F5-9114-4F09-BC4D-0E7129B5AED3}"/>
              </a:ext>
            </a:extLst>
          </p:cNvPr>
          <p:cNvPicPr>
            <a:picLocks noChangeAspect="1"/>
          </p:cNvPicPr>
          <p:nvPr/>
        </p:nvPicPr>
        <p:blipFill rotWithShape="1">
          <a:blip r:embed="rId2"/>
          <a:srcRect l="37109" t="41637"/>
          <a:stretch/>
        </p:blipFill>
        <p:spPr>
          <a:xfrm>
            <a:off x="1180557" y="725904"/>
            <a:ext cx="9830885" cy="5406191"/>
          </a:xfrm>
          <a:prstGeom prst="rect">
            <a:avLst/>
          </a:prstGeom>
        </p:spPr>
      </p:pic>
      <p:sp>
        <p:nvSpPr>
          <p:cNvPr id="3" name="Text Box 5">
            <a:extLst>
              <a:ext uri="{FF2B5EF4-FFF2-40B4-BE49-F238E27FC236}">
                <a16:creationId xmlns:a16="http://schemas.microsoft.com/office/drawing/2014/main" id="{39505272-C823-4261-BD7D-23B188DC8CB8}"/>
              </a:ext>
            </a:extLst>
          </p:cNvPr>
          <p:cNvSpPr txBox="1">
            <a:spLocks noChangeArrowheads="1"/>
          </p:cNvSpPr>
          <p:nvPr/>
        </p:nvSpPr>
        <p:spPr bwMode="auto">
          <a:xfrm>
            <a:off x="56074" y="21361"/>
            <a:ext cx="12135926" cy="51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Eras Demi ITC" pitchFamily="34" charset="0"/>
              </a:defRPr>
            </a:lvl1pPr>
            <a:lvl2pPr marL="742950" indent="-285750" eaLnBrk="0" hangingPunct="0">
              <a:defRPr sz="2400">
                <a:solidFill>
                  <a:schemeClr val="tx1"/>
                </a:solidFill>
                <a:latin typeface="Eras Demi ITC" pitchFamily="34" charset="0"/>
              </a:defRPr>
            </a:lvl2pPr>
            <a:lvl3pPr marL="1143000" indent="-228600" eaLnBrk="0" hangingPunct="0">
              <a:defRPr sz="2400">
                <a:solidFill>
                  <a:schemeClr val="tx1"/>
                </a:solidFill>
                <a:latin typeface="Eras Demi ITC" pitchFamily="34" charset="0"/>
              </a:defRPr>
            </a:lvl3pPr>
            <a:lvl4pPr marL="1600200" indent="-228600" eaLnBrk="0" hangingPunct="0">
              <a:defRPr sz="2400">
                <a:solidFill>
                  <a:schemeClr val="tx1"/>
                </a:solidFill>
                <a:latin typeface="Eras Demi ITC" pitchFamily="34" charset="0"/>
              </a:defRPr>
            </a:lvl4pPr>
            <a:lvl5pPr marL="2057400" indent="-228600" eaLnBrk="0" hangingPunct="0">
              <a:defRPr sz="2400">
                <a:solidFill>
                  <a:schemeClr val="tx1"/>
                </a:solidFill>
                <a:latin typeface="Eras Demi ITC" pitchFamily="34" charset="0"/>
              </a:defRPr>
            </a:lvl5pPr>
            <a:lvl6pPr marL="2514600" indent="-228600" eaLnBrk="0" fontAlgn="base" hangingPunct="0">
              <a:spcBef>
                <a:spcPct val="0"/>
              </a:spcBef>
              <a:spcAft>
                <a:spcPct val="0"/>
              </a:spcAft>
              <a:defRPr sz="2400">
                <a:solidFill>
                  <a:schemeClr val="tx1"/>
                </a:solidFill>
                <a:latin typeface="Eras Demi ITC" pitchFamily="34" charset="0"/>
              </a:defRPr>
            </a:lvl6pPr>
            <a:lvl7pPr marL="2971800" indent="-228600" eaLnBrk="0" fontAlgn="base" hangingPunct="0">
              <a:spcBef>
                <a:spcPct val="0"/>
              </a:spcBef>
              <a:spcAft>
                <a:spcPct val="0"/>
              </a:spcAft>
              <a:defRPr sz="2400">
                <a:solidFill>
                  <a:schemeClr val="tx1"/>
                </a:solidFill>
                <a:latin typeface="Eras Demi ITC" pitchFamily="34" charset="0"/>
              </a:defRPr>
            </a:lvl7pPr>
            <a:lvl8pPr marL="3429000" indent="-228600" eaLnBrk="0" fontAlgn="base" hangingPunct="0">
              <a:spcBef>
                <a:spcPct val="0"/>
              </a:spcBef>
              <a:spcAft>
                <a:spcPct val="0"/>
              </a:spcAft>
              <a:defRPr sz="2400">
                <a:solidFill>
                  <a:schemeClr val="tx1"/>
                </a:solidFill>
                <a:latin typeface="Eras Demi ITC" pitchFamily="34" charset="0"/>
              </a:defRPr>
            </a:lvl8pPr>
            <a:lvl9pPr marL="3886200" indent="-228600" eaLnBrk="0" fontAlgn="base" hangingPunct="0">
              <a:spcBef>
                <a:spcPct val="0"/>
              </a:spcBef>
              <a:spcAft>
                <a:spcPct val="0"/>
              </a:spcAft>
              <a:defRPr sz="2400">
                <a:solidFill>
                  <a:schemeClr val="tx1"/>
                </a:solidFill>
                <a:latin typeface="Eras Demi ITC" pitchFamily="34" charset="0"/>
              </a:defRPr>
            </a:lvl9pPr>
          </a:lstStyle>
          <a:p>
            <a:pPr eaLnBrk="1" hangingPunct="1">
              <a:lnSpc>
                <a:spcPts val="3500"/>
              </a:lnSpc>
            </a:pPr>
            <a:r>
              <a:rPr lang="en-US" sz="2800" b="1" cap="small" dirty="0" err="1">
                <a:solidFill>
                  <a:srgbClr val="800000"/>
                </a:solidFill>
                <a:latin typeface="Microsoft YaHei" panose="020B0503020204020204" pitchFamily="34" charset="-122"/>
                <a:ea typeface="Microsoft YaHei" panose="020B0503020204020204" pitchFamily="34" charset="-122"/>
              </a:rPr>
              <a:t>Percurso</a:t>
            </a:r>
            <a:r>
              <a:rPr lang="en-US" sz="2800" b="1" cap="small" dirty="0">
                <a:solidFill>
                  <a:srgbClr val="800000"/>
                </a:solidFill>
                <a:latin typeface="Microsoft YaHei" panose="020B0503020204020204" pitchFamily="34" charset="-122"/>
                <a:ea typeface="Microsoft YaHei" panose="020B0503020204020204" pitchFamily="34" charset="-122"/>
              </a:rPr>
              <a:t> dos </a:t>
            </a:r>
            <a:r>
              <a:rPr lang="en-US" sz="2800" b="1" cap="small" dirty="0" err="1">
                <a:solidFill>
                  <a:srgbClr val="800000"/>
                </a:solidFill>
                <a:latin typeface="Microsoft YaHei" panose="020B0503020204020204" pitchFamily="34" charset="-122"/>
                <a:ea typeface="Microsoft YaHei" panose="020B0503020204020204" pitchFamily="34" charset="-122"/>
              </a:rPr>
              <a:t>linfócitos</a:t>
            </a:r>
            <a:r>
              <a:rPr lang="en-US" sz="2800" b="1" cap="small" dirty="0">
                <a:solidFill>
                  <a:srgbClr val="800000"/>
                </a:solidFill>
                <a:latin typeface="Microsoft YaHei" panose="020B0503020204020204" pitchFamily="34" charset="-122"/>
                <a:ea typeface="Microsoft YaHei" panose="020B0503020204020204" pitchFamily="34" charset="-122"/>
              </a:rPr>
              <a:t> </a:t>
            </a:r>
            <a:r>
              <a:rPr lang="en-US" sz="2800" b="1" cap="small" dirty="0" err="1">
                <a:solidFill>
                  <a:srgbClr val="800000"/>
                </a:solidFill>
                <a:latin typeface="Microsoft YaHei" panose="020B0503020204020204" pitchFamily="34" charset="-122"/>
                <a:ea typeface="Microsoft YaHei" panose="020B0503020204020204" pitchFamily="34" charset="-122"/>
              </a:rPr>
              <a:t>virgens</a:t>
            </a:r>
            <a:endParaRPr lang="en-US" sz="2800" b="1" cap="small" dirty="0">
              <a:solidFill>
                <a:srgbClr val="80000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67897704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_01_14.jpg"/>
          <p:cNvPicPr>
            <a:picLocks noChangeAspect="1"/>
          </p:cNvPicPr>
          <p:nvPr/>
        </p:nvPicPr>
        <p:blipFill rotWithShape="1">
          <a:blip r:embed="rId2">
            <a:extLst>
              <a:ext uri="{28A0092B-C50C-407E-A947-70E740481C1C}">
                <a14:useLocalDpi xmlns:a14="http://schemas.microsoft.com/office/drawing/2010/main" val="0"/>
              </a:ext>
            </a:extLst>
          </a:blip>
          <a:srcRect l="9090" t="2456" r="11372" b="5451"/>
          <a:stretch/>
        </p:blipFill>
        <p:spPr bwMode="auto">
          <a:xfrm>
            <a:off x="4655840" y="497959"/>
            <a:ext cx="2880320" cy="617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2"/>
          <p:cNvSpPr txBox="1">
            <a:spLocks noChangeArrowheads="1"/>
          </p:cNvSpPr>
          <p:nvPr/>
        </p:nvSpPr>
        <p:spPr bwMode="auto">
          <a:xfrm>
            <a:off x="-4457" y="15007"/>
            <a:ext cx="8332705" cy="523220"/>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a:spAutoFit/>
          </a:bodyPr>
          <a:lstStyle/>
          <a:p>
            <a:pPr algn="just">
              <a:defRPr/>
            </a:pPr>
            <a:r>
              <a:rPr lang="pt-PT" sz="2800" b="1" cap="small" dirty="0">
                <a:solidFill>
                  <a:srgbClr val="800000"/>
                </a:solidFill>
                <a:latin typeface="Microsoft YaHei" panose="020B0503020204020204" pitchFamily="34" charset="-122"/>
                <a:ea typeface="Microsoft YaHei" panose="020B0503020204020204" pitchFamily="34" charset="-122"/>
              </a:rPr>
              <a:t>Determinantes antigénicos ou </a:t>
            </a:r>
            <a:r>
              <a:rPr lang="pt-PT" sz="2800" b="1" cap="small" dirty="0" err="1">
                <a:solidFill>
                  <a:srgbClr val="800000"/>
                </a:solidFill>
                <a:latin typeface="Microsoft YaHei" panose="020B0503020204020204" pitchFamily="34" charset="-122"/>
                <a:ea typeface="Microsoft YaHei" panose="020B0503020204020204" pitchFamily="34" charset="-122"/>
              </a:rPr>
              <a:t>epitopos</a:t>
            </a:r>
            <a:endParaRPr lang="en-US" sz="2800" b="1" cap="small" dirty="0">
              <a:solidFill>
                <a:srgbClr val="80000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35398230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1" y="5736"/>
            <a:ext cx="11956473" cy="523220"/>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a:spAutoFit/>
          </a:bodyPr>
          <a:lstStyle/>
          <a:p>
            <a:pPr algn="just">
              <a:defRPr/>
            </a:pPr>
            <a:r>
              <a:rPr lang="pt-PT" sz="2800" b="1" cap="small" dirty="0">
                <a:solidFill>
                  <a:srgbClr val="800000"/>
                </a:solidFill>
                <a:latin typeface="Microsoft YaHei" panose="020B0503020204020204" pitchFamily="34" charset="-122"/>
                <a:ea typeface="Microsoft YaHei" panose="020B0503020204020204" pitchFamily="34" charset="-122"/>
              </a:rPr>
              <a:t>Efeito da conformação nos determinantes </a:t>
            </a:r>
            <a:r>
              <a:rPr lang="pt-PT" sz="2800" b="1" cap="small" dirty="0" err="1">
                <a:solidFill>
                  <a:srgbClr val="800000"/>
                </a:solidFill>
                <a:latin typeface="Microsoft YaHei" panose="020B0503020204020204" pitchFamily="34" charset="-122"/>
                <a:ea typeface="Microsoft YaHei" panose="020B0503020204020204" pitchFamily="34" charset="-122"/>
              </a:rPr>
              <a:t>antigénicos</a:t>
            </a:r>
            <a:endParaRPr lang="en-US" sz="2800" b="1" cap="small" dirty="0">
              <a:solidFill>
                <a:srgbClr val="800000"/>
              </a:solidFill>
              <a:latin typeface="Microsoft YaHei" panose="020B0503020204020204" pitchFamily="34" charset="-122"/>
              <a:ea typeface="Microsoft YaHei" panose="020B0503020204020204" pitchFamily="34" charset="-122"/>
            </a:endParaRPr>
          </a:p>
        </p:txBody>
      </p:sp>
      <p:sp>
        <p:nvSpPr>
          <p:cNvPr id="9" name="Rectangle 8"/>
          <p:cNvSpPr>
            <a:spLocks noChangeArrowheads="1"/>
          </p:cNvSpPr>
          <p:nvPr/>
        </p:nvSpPr>
        <p:spPr bwMode="auto">
          <a:xfrm>
            <a:off x="6462995" y="4455027"/>
            <a:ext cx="3528169" cy="461665"/>
          </a:xfrm>
          <a:prstGeom prst="rect">
            <a:avLst/>
          </a:prstGeom>
          <a:noFill/>
          <a:ln w="9525">
            <a:noFill/>
            <a:miter lim="800000"/>
            <a:headEnd/>
            <a:tailEnd/>
          </a:ln>
        </p:spPr>
        <p:txBody>
          <a:bodyPr wrap="square">
            <a:spAutoFit/>
          </a:bodyPr>
          <a:lstStyle/>
          <a:p>
            <a:pPr algn="ctr"/>
            <a:r>
              <a:rPr lang="fr-CA" sz="2400" b="1" dirty="0" err="1">
                <a:solidFill>
                  <a:srgbClr val="800000"/>
                </a:solidFill>
                <a:latin typeface="Microsoft YaHei" panose="020B0503020204020204" pitchFamily="34" charset="-122"/>
                <a:ea typeface="Microsoft YaHei" panose="020B0503020204020204" pitchFamily="34" charset="-122"/>
              </a:rPr>
              <a:t>Proteína</a:t>
            </a:r>
            <a:r>
              <a:rPr lang="fr-CA" sz="2400" b="1" dirty="0">
                <a:solidFill>
                  <a:srgbClr val="800000"/>
                </a:solidFill>
                <a:latin typeface="Microsoft YaHei" panose="020B0503020204020204" pitchFamily="34" charset="-122"/>
                <a:ea typeface="Microsoft YaHei" panose="020B0503020204020204" pitchFamily="34" charset="-122"/>
              </a:rPr>
              <a:t> </a:t>
            </a:r>
            <a:r>
              <a:rPr lang="fr-CA" sz="2400" b="1" dirty="0" err="1">
                <a:solidFill>
                  <a:srgbClr val="800000"/>
                </a:solidFill>
                <a:latin typeface="Microsoft YaHei" panose="020B0503020204020204" pitchFamily="34" charset="-122"/>
                <a:ea typeface="Microsoft YaHei" panose="020B0503020204020204" pitchFamily="34" charset="-122"/>
              </a:rPr>
              <a:t>desnaturada</a:t>
            </a:r>
            <a:endParaRPr lang="pt-PT" sz="2400" b="1" dirty="0">
              <a:solidFill>
                <a:srgbClr val="800000"/>
              </a:solidFill>
              <a:latin typeface="Microsoft YaHei" panose="020B0503020204020204" pitchFamily="34" charset="-122"/>
              <a:ea typeface="Microsoft YaHei" panose="020B0503020204020204" pitchFamily="34" charset="-122"/>
            </a:endParaRPr>
          </a:p>
        </p:txBody>
      </p:sp>
      <p:sp>
        <p:nvSpPr>
          <p:cNvPr id="10" name="Rectangle 5"/>
          <p:cNvSpPr>
            <a:spLocks noChangeArrowheads="1"/>
          </p:cNvSpPr>
          <p:nvPr/>
        </p:nvSpPr>
        <p:spPr bwMode="auto">
          <a:xfrm>
            <a:off x="3503712" y="3832216"/>
            <a:ext cx="5138266" cy="461665"/>
          </a:xfrm>
          <a:prstGeom prst="rect">
            <a:avLst/>
          </a:prstGeom>
          <a:noFill/>
          <a:ln w="9525">
            <a:noFill/>
            <a:miter lim="800000"/>
            <a:headEnd/>
            <a:tailEnd/>
          </a:ln>
        </p:spPr>
        <p:txBody>
          <a:bodyPr wrap="square">
            <a:spAutoFit/>
          </a:bodyPr>
          <a:lstStyle/>
          <a:p>
            <a:pPr algn="ctr"/>
            <a:r>
              <a:rPr lang="fr-CA" sz="2400" b="1" dirty="0" err="1">
                <a:solidFill>
                  <a:srgbClr val="800000"/>
                </a:solidFill>
                <a:latin typeface="Microsoft YaHei" panose="020B0503020204020204" pitchFamily="34" charset="-122"/>
                <a:ea typeface="Microsoft YaHei" panose="020B0503020204020204" pitchFamily="34" charset="-122"/>
              </a:rPr>
              <a:t>Determinante</a:t>
            </a:r>
            <a:r>
              <a:rPr lang="fr-CA" sz="2400" b="1" dirty="0">
                <a:solidFill>
                  <a:srgbClr val="800000"/>
                </a:solidFill>
                <a:latin typeface="Microsoft YaHei" panose="020B0503020204020204" pitchFamily="34" charset="-122"/>
                <a:ea typeface="Microsoft YaHei" panose="020B0503020204020204" pitchFamily="34" charset="-122"/>
              </a:rPr>
              <a:t> </a:t>
            </a:r>
            <a:r>
              <a:rPr lang="fr-CA" sz="2400" b="1" dirty="0" err="1">
                <a:solidFill>
                  <a:srgbClr val="800000"/>
                </a:solidFill>
                <a:latin typeface="Microsoft YaHei" panose="020B0503020204020204" pitchFamily="34" charset="-122"/>
                <a:ea typeface="Microsoft YaHei" panose="020B0503020204020204" pitchFamily="34" charset="-122"/>
              </a:rPr>
              <a:t>conformacional</a:t>
            </a:r>
            <a:endParaRPr lang="pt-PT" sz="2400" b="1" dirty="0">
              <a:solidFill>
                <a:srgbClr val="800000"/>
              </a:solidFill>
              <a:latin typeface="Microsoft YaHei" panose="020B0503020204020204" pitchFamily="34" charset="-122"/>
              <a:ea typeface="Microsoft YaHei" panose="020B0503020204020204" pitchFamily="34" charset="-122"/>
            </a:endParaRPr>
          </a:p>
        </p:txBody>
      </p:sp>
      <p:sp>
        <p:nvSpPr>
          <p:cNvPr id="11" name="Rectangle 5"/>
          <p:cNvSpPr>
            <a:spLocks noChangeArrowheads="1"/>
          </p:cNvSpPr>
          <p:nvPr/>
        </p:nvSpPr>
        <p:spPr bwMode="auto">
          <a:xfrm>
            <a:off x="3787408" y="607272"/>
            <a:ext cx="4684857" cy="461665"/>
          </a:xfrm>
          <a:prstGeom prst="rect">
            <a:avLst/>
          </a:prstGeom>
          <a:noFill/>
          <a:ln w="9525">
            <a:noFill/>
            <a:miter lim="800000"/>
            <a:headEnd/>
            <a:tailEnd/>
          </a:ln>
        </p:spPr>
        <p:txBody>
          <a:bodyPr wrap="square">
            <a:spAutoFit/>
          </a:bodyPr>
          <a:lstStyle/>
          <a:p>
            <a:pPr algn="ctr"/>
            <a:r>
              <a:rPr lang="fr-CA" sz="2400" b="1" dirty="0" err="1">
                <a:solidFill>
                  <a:srgbClr val="800000"/>
                </a:solidFill>
                <a:latin typeface="Microsoft YaHei" panose="020B0503020204020204" pitchFamily="34" charset="-122"/>
                <a:ea typeface="Microsoft YaHei" panose="020B0503020204020204" pitchFamily="34" charset="-122"/>
              </a:rPr>
              <a:t>Determinante</a:t>
            </a:r>
            <a:r>
              <a:rPr lang="fr-CA" sz="2400" b="1" dirty="0">
                <a:solidFill>
                  <a:srgbClr val="800000"/>
                </a:solidFill>
                <a:latin typeface="Microsoft YaHei" panose="020B0503020204020204" pitchFamily="34" charset="-122"/>
                <a:ea typeface="Microsoft YaHei" panose="020B0503020204020204" pitchFamily="34" charset="-122"/>
              </a:rPr>
              <a:t> </a:t>
            </a:r>
            <a:r>
              <a:rPr lang="fr-CA" sz="2400" b="1" dirty="0" err="1">
                <a:solidFill>
                  <a:srgbClr val="800000"/>
                </a:solidFill>
                <a:latin typeface="Microsoft YaHei" panose="020B0503020204020204" pitchFamily="34" charset="-122"/>
                <a:ea typeface="Microsoft YaHei" panose="020B0503020204020204" pitchFamily="34" charset="-122"/>
              </a:rPr>
              <a:t>linear</a:t>
            </a:r>
            <a:endParaRPr lang="pt-PT" sz="2400" b="1" dirty="0">
              <a:solidFill>
                <a:srgbClr val="800000"/>
              </a:solidFill>
              <a:latin typeface="Microsoft YaHei" panose="020B0503020204020204" pitchFamily="34" charset="-122"/>
              <a:ea typeface="Microsoft YaHei" panose="020B0503020204020204" pitchFamily="34" charset="-122"/>
            </a:endParaRP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624" b="50000"/>
          <a:stretch/>
        </p:blipFill>
        <p:spPr bwMode="auto">
          <a:xfrm>
            <a:off x="2289080" y="4884880"/>
            <a:ext cx="2088471" cy="193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5154"/>
          <a:stretch/>
        </p:blipFill>
        <p:spPr bwMode="auto">
          <a:xfrm>
            <a:off x="7078699" y="4866903"/>
            <a:ext cx="2166993" cy="1347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2810" t="58727"/>
          <a:stretch/>
        </p:blipFill>
        <p:spPr bwMode="auto">
          <a:xfrm>
            <a:off x="7181143" y="1588159"/>
            <a:ext cx="2789999" cy="1534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0678" t="3496" r="25202" b="61348"/>
          <a:stretch/>
        </p:blipFill>
        <p:spPr bwMode="auto">
          <a:xfrm>
            <a:off x="3140304" y="1715752"/>
            <a:ext cx="2279400" cy="130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5"/>
          <p:cNvSpPr>
            <a:spLocks noChangeArrowheads="1"/>
          </p:cNvSpPr>
          <p:nvPr/>
        </p:nvSpPr>
        <p:spPr bwMode="auto">
          <a:xfrm>
            <a:off x="2521510" y="1150749"/>
            <a:ext cx="1753913" cy="646331"/>
          </a:xfrm>
          <a:prstGeom prst="rect">
            <a:avLst/>
          </a:prstGeom>
          <a:noFill/>
          <a:ln w="9525">
            <a:noFill/>
            <a:miter lim="800000"/>
            <a:headEnd/>
            <a:tailEnd/>
          </a:ln>
        </p:spPr>
        <p:txBody>
          <a:bodyPr wrap="square">
            <a:spAutoFit/>
          </a:bodyPr>
          <a:lstStyle/>
          <a:p>
            <a:pPr algn="r"/>
            <a:r>
              <a:rPr lang="fr-CA" dirty="0" err="1">
                <a:solidFill>
                  <a:schemeClr val="tx1">
                    <a:lumMod val="85000"/>
                    <a:lumOff val="15000"/>
                  </a:schemeClr>
                </a:solidFill>
                <a:latin typeface="Microsoft YaHei" panose="020B0503020204020204" pitchFamily="34" charset="-122"/>
                <a:ea typeface="Microsoft YaHei" panose="020B0503020204020204" pitchFamily="34" charset="-122"/>
              </a:rPr>
              <a:t>Determinante</a:t>
            </a:r>
            <a:r>
              <a:rPr lang="fr-CA" dirty="0">
                <a:solidFill>
                  <a:schemeClr val="tx1">
                    <a:lumMod val="85000"/>
                    <a:lumOff val="15000"/>
                  </a:schemeClr>
                </a:solidFill>
                <a:latin typeface="Microsoft YaHei" panose="020B0503020204020204" pitchFamily="34" charset="-122"/>
                <a:ea typeface="Microsoft YaHei" panose="020B0503020204020204" pitchFamily="34" charset="-122"/>
              </a:rPr>
              <a:t> </a:t>
            </a:r>
            <a:r>
              <a:rPr lang="fr-CA" dirty="0" err="1">
                <a:solidFill>
                  <a:schemeClr val="tx1">
                    <a:lumMod val="85000"/>
                    <a:lumOff val="15000"/>
                  </a:schemeClr>
                </a:solidFill>
                <a:latin typeface="Microsoft YaHei" panose="020B0503020204020204" pitchFamily="34" charset="-122"/>
                <a:ea typeface="Microsoft YaHei" panose="020B0503020204020204" pitchFamily="34" charset="-122"/>
              </a:rPr>
              <a:t>acessível</a:t>
            </a:r>
            <a:endParaRPr lang="pt-PT" dirty="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22" name="Rectangle 5"/>
          <p:cNvSpPr>
            <a:spLocks noChangeArrowheads="1"/>
          </p:cNvSpPr>
          <p:nvPr/>
        </p:nvSpPr>
        <p:spPr bwMode="auto">
          <a:xfrm>
            <a:off x="1513398" y="2086853"/>
            <a:ext cx="1753913" cy="646331"/>
          </a:xfrm>
          <a:prstGeom prst="rect">
            <a:avLst/>
          </a:prstGeom>
          <a:noFill/>
          <a:ln w="9525">
            <a:noFill/>
            <a:miter lim="800000"/>
            <a:headEnd/>
            <a:tailEnd/>
          </a:ln>
        </p:spPr>
        <p:txBody>
          <a:bodyPr wrap="square">
            <a:spAutoFit/>
          </a:bodyPr>
          <a:lstStyle/>
          <a:p>
            <a:pPr algn="r"/>
            <a:r>
              <a:rPr lang="fr-CA" dirty="0" err="1">
                <a:solidFill>
                  <a:schemeClr val="tx1">
                    <a:lumMod val="85000"/>
                    <a:lumOff val="15000"/>
                  </a:schemeClr>
                </a:solidFill>
                <a:latin typeface="Microsoft YaHei" panose="020B0503020204020204" pitchFamily="34" charset="-122"/>
                <a:ea typeface="Microsoft YaHei" panose="020B0503020204020204" pitchFamily="34" charset="-122"/>
              </a:rPr>
              <a:t>Determinante</a:t>
            </a:r>
            <a:r>
              <a:rPr lang="fr-CA" dirty="0">
                <a:solidFill>
                  <a:schemeClr val="tx1">
                    <a:lumMod val="85000"/>
                    <a:lumOff val="15000"/>
                  </a:schemeClr>
                </a:solidFill>
                <a:latin typeface="Microsoft YaHei" panose="020B0503020204020204" pitchFamily="34" charset="-122"/>
                <a:ea typeface="Microsoft YaHei" panose="020B0503020204020204" pitchFamily="34" charset="-122"/>
              </a:rPr>
              <a:t> </a:t>
            </a:r>
            <a:r>
              <a:rPr lang="fr-CA" dirty="0" err="1">
                <a:solidFill>
                  <a:schemeClr val="tx1">
                    <a:lumMod val="85000"/>
                    <a:lumOff val="15000"/>
                  </a:schemeClr>
                </a:solidFill>
                <a:latin typeface="Microsoft YaHei" panose="020B0503020204020204" pitchFamily="34" charset="-122"/>
                <a:ea typeface="Microsoft YaHei" panose="020B0503020204020204" pitchFamily="34" charset="-122"/>
              </a:rPr>
              <a:t>inacessível</a:t>
            </a:r>
            <a:endParaRPr lang="pt-PT" dirty="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13" name="Rectangle 5"/>
          <p:cNvSpPr>
            <a:spLocks noChangeArrowheads="1"/>
          </p:cNvSpPr>
          <p:nvPr/>
        </p:nvSpPr>
        <p:spPr bwMode="auto">
          <a:xfrm>
            <a:off x="7870786" y="6064465"/>
            <a:ext cx="1753606" cy="584775"/>
          </a:xfrm>
          <a:prstGeom prst="rect">
            <a:avLst/>
          </a:prstGeom>
          <a:noFill/>
          <a:ln w="9525">
            <a:noFill/>
            <a:miter lim="800000"/>
            <a:headEnd/>
            <a:tailEnd/>
          </a:ln>
        </p:spPr>
        <p:txBody>
          <a:bodyPr wrap="square">
            <a:spAutoFit/>
          </a:bodyPr>
          <a:lstStyle/>
          <a:p>
            <a:pPr algn="ctr"/>
            <a:r>
              <a:rPr lang="fr-CA" sz="1600" dirty="0">
                <a:solidFill>
                  <a:schemeClr val="tx1">
                    <a:lumMod val="85000"/>
                    <a:lumOff val="15000"/>
                  </a:schemeClr>
                </a:solidFill>
                <a:latin typeface="Microsoft YaHei" panose="020B0503020204020204" pitchFamily="34" charset="-122"/>
                <a:ea typeface="Microsoft YaHei" panose="020B0503020204020204" pitchFamily="34" charset="-122"/>
              </a:rPr>
              <a:t>O </a:t>
            </a:r>
            <a:r>
              <a:rPr lang="fr-CA" sz="1600" dirty="0" err="1">
                <a:solidFill>
                  <a:schemeClr val="tx1">
                    <a:lumMod val="85000"/>
                    <a:lumOff val="15000"/>
                  </a:schemeClr>
                </a:solidFill>
                <a:latin typeface="Microsoft YaHei" panose="020B0503020204020204" pitchFamily="34" charset="-122"/>
                <a:ea typeface="Microsoft YaHei" panose="020B0503020204020204" pitchFamily="34" charset="-122"/>
              </a:rPr>
              <a:t>anticorpo</a:t>
            </a:r>
            <a:r>
              <a:rPr lang="fr-CA" sz="1600" dirty="0">
                <a:solidFill>
                  <a:schemeClr val="tx1">
                    <a:lumMod val="85000"/>
                    <a:lumOff val="15000"/>
                  </a:schemeClr>
                </a:solidFill>
                <a:latin typeface="Microsoft YaHei" panose="020B0503020204020204" pitchFamily="34" charset="-122"/>
                <a:ea typeface="Microsoft YaHei" panose="020B0503020204020204" pitchFamily="34" charset="-122"/>
              </a:rPr>
              <a:t> </a:t>
            </a:r>
            <a:r>
              <a:rPr lang="fr-CA" sz="1600" dirty="0" err="1">
                <a:solidFill>
                  <a:schemeClr val="tx1">
                    <a:lumMod val="85000"/>
                    <a:lumOff val="15000"/>
                  </a:schemeClr>
                </a:solidFill>
                <a:latin typeface="Microsoft YaHei" panose="020B0503020204020204" pitchFamily="34" charset="-122"/>
                <a:ea typeface="Microsoft YaHei" panose="020B0503020204020204" pitchFamily="34" charset="-122"/>
              </a:rPr>
              <a:t>não</a:t>
            </a:r>
            <a:r>
              <a:rPr lang="fr-CA" sz="1600" dirty="0">
                <a:solidFill>
                  <a:schemeClr val="tx1">
                    <a:lumMod val="85000"/>
                    <a:lumOff val="15000"/>
                  </a:schemeClr>
                </a:solidFill>
                <a:latin typeface="Microsoft YaHei" panose="020B0503020204020204" pitchFamily="34" charset="-122"/>
                <a:ea typeface="Microsoft YaHei" panose="020B0503020204020204" pitchFamily="34" charset="-122"/>
              </a:rPr>
              <a:t> se </a:t>
            </a:r>
            <a:r>
              <a:rPr lang="fr-CA" sz="1600" dirty="0" err="1">
                <a:solidFill>
                  <a:schemeClr val="tx1">
                    <a:lumMod val="85000"/>
                    <a:lumOff val="15000"/>
                  </a:schemeClr>
                </a:solidFill>
                <a:latin typeface="Microsoft YaHei" panose="020B0503020204020204" pitchFamily="34" charset="-122"/>
                <a:ea typeface="Microsoft YaHei" panose="020B0503020204020204" pitchFamily="34" charset="-122"/>
              </a:rPr>
              <a:t>liga</a:t>
            </a:r>
            <a:endParaRPr lang="pt-PT" sz="1600" dirty="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7" name="Rectangle 6"/>
          <p:cNvSpPr>
            <a:spLocks noChangeArrowheads="1"/>
          </p:cNvSpPr>
          <p:nvPr/>
        </p:nvSpPr>
        <p:spPr bwMode="auto">
          <a:xfrm>
            <a:off x="1953491" y="4455027"/>
            <a:ext cx="2538861" cy="461665"/>
          </a:xfrm>
          <a:prstGeom prst="rect">
            <a:avLst/>
          </a:prstGeom>
          <a:noFill/>
          <a:ln w="9525">
            <a:noFill/>
            <a:miter lim="800000"/>
            <a:headEnd/>
            <a:tailEnd/>
          </a:ln>
        </p:spPr>
        <p:txBody>
          <a:bodyPr wrap="square">
            <a:spAutoFit/>
          </a:bodyPr>
          <a:lstStyle/>
          <a:p>
            <a:pPr algn="ctr"/>
            <a:r>
              <a:rPr lang="fr-CA" sz="2400" b="1" dirty="0" err="1">
                <a:solidFill>
                  <a:srgbClr val="800000"/>
                </a:solidFill>
                <a:latin typeface="Microsoft YaHei" panose="020B0503020204020204" pitchFamily="34" charset="-122"/>
                <a:ea typeface="Microsoft YaHei" panose="020B0503020204020204" pitchFamily="34" charset="-122"/>
              </a:rPr>
              <a:t>Proteína</a:t>
            </a:r>
            <a:r>
              <a:rPr lang="fr-CA" sz="2400" b="1" dirty="0">
                <a:solidFill>
                  <a:srgbClr val="800000"/>
                </a:solidFill>
                <a:latin typeface="Microsoft YaHei" panose="020B0503020204020204" pitchFamily="34" charset="-122"/>
                <a:ea typeface="Microsoft YaHei" panose="020B0503020204020204" pitchFamily="34" charset="-122"/>
              </a:rPr>
              <a:t> </a:t>
            </a:r>
            <a:r>
              <a:rPr lang="fr-CA" sz="2400" b="1" dirty="0" err="1">
                <a:solidFill>
                  <a:srgbClr val="800000"/>
                </a:solidFill>
                <a:latin typeface="Microsoft YaHei" panose="020B0503020204020204" pitchFamily="34" charset="-122"/>
                <a:ea typeface="Microsoft YaHei" panose="020B0503020204020204" pitchFamily="34" charset="-122"/>
              </a:rPr>
              <a:t>nativa</a:t>
            </a:r>
            <a:endParaRPr lang="pt-PT" sz="2400" b="1" dirty="0">
              <a:solidFill>
                <a:srgbClr val="80000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88176118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ChangeArrowheads="1"/>
          </p:cNvSpPr>
          <p:nvPr/>
        </p:nvSpPr>
        <p:spPr bwMode="auto">
          <a:xfrm>
            <a:off x="10889" y="15008"/>
            <a:ext cx="8461375" cy="523220"/>
          </a:xfrm>
          <a:prstGeom prst="rect">
            <a:avLst/>
          </a:prstGeom>
          <a:noFill/>
          <a:ln w="9525">
            <a:noFill/>
            <a:miter lim="800000"/>
            <a:headEnd/>
            <a:tailEnd/>
          </a:ln>
          <a:effectLst>
            <a:outerShdw blurRad="63500" sx="102000" sy="102000" algn="ctr" rotWithShape="0">
              <a:prstClr val="black">
                <a:alpha val="40000"/>
              </a:prstClr>
            </a:outerShdw>
          </a:effectLst>
        </p:spPr>
        <p:txBody>
          <a:bodyPr>
            <a:spAutoFit/>
          </a:bodyPr>
          <a:lstStyle/>
          <a:p>
            <a:pPr algn="just">
              <a:spcBef>
                <a:spcPct val="20000"/>
              </a:spcBef>
              <a:defRPr/>
            </a:pPr>
            <a:r>
              <a:rPr lang="fr-CA" sz="2800" b="1" cap="small" dirty="0" err="1">
                <a:solidFill>
                  <a:srgbClr val="800000"/>
                </a:solidFill>
                <a:latin typeface="Microsoft YaHei" panose="020B0503020204020204" pitchFamily="34" charset="-122"/>
                <a:ea typeface="Microsoft YaHei" panose="020B0503020204020204" pitchFamily="34" charset="-122"/>
              </a:rPr>
              <a:t>Factores</a:t>
            </a:r>
            <a:r>
              <a:rPr lang="fr-CA" sz="2800" b="1" cap="small" dirty="0">
                <a:solidFill>
                  <a:srgbClr val="800000"/>
                </a:solidFill>
                <a:latin typeface="Microsoft YaHei" panose="020B0503020204020204" pitchFamily="34" charset="-122"/>
                <a:ea typeface="Microsoft YaHei" panose="020B0503020204020204" pitchFamily="34" charset="-122"/>
              </a:rPr>
              <a:t> que </a:t>
            </a:r>
            <a:r>
              <a:rPr lang="fr-CA" sz="2800" b="1" cap="small" dirty="0" err="1">
                <a:solidFill>
                  <a:srgbClr val="800000"/>
                </a:solidFill>
                <a:latin typeface="Microsoft YaHei" panose="020B0503020204020204" pitchFamily="34" charset="-122"/>
                <a:ea typeface="Microsoft YaHei" panose="020B0503020204020204" pitchFamily="34" charset="-122"/>
              </a:rPr>
              <a:t>afectam</a:t>
            </a:r>
            <a:r>
              <a:rPr lang="fr-CA" sz="2800" b="1" cap="small" dirty="0">
                <a:solidFill>
                  <a:srgbClr val="800000"/>
                </a:solidFill>
                <a:latin typeface="Microsoft YaHei" panose="020B0503020204020204" pitchFamily="34" charset="-122"/>
                <a:ea typeface="Microsoft YaHei" panose="020B0503020204020204" pitchFamily="34" charset="-122"/>
              </a:rPr>
              <a:t> a </a:t>
            </a:r>
            <a:r>
              <a:rPr lang="fr-CA" sz="2800" b="1" cap="small" dirty="0" err="1">
                <a:solidFill>
                  <a:srgbClr val="800000"/>
                </a:solidFill>
                <a:latin typeface="Microsoft YaHei" panose="020B0503020204020204" pitchFamily="34" charset="-122"/>
                <a:ea typeface="Microsoft YaHei" panose="020B0503020204020204" pitchFamily="34" charset="-122"/>
              </a:rPr>
              <a:t>imunogenicidade</a:t>
            </a:r>
            <a:endParaRPr lang="fr-CA" sz="2800" b="1" cap="small" dirty="0">
              <a:solidFill>
                <a:srgbClr val="800000"/>
              </a:solidFill>
              <a:latin typeface="Microsoft YaHei" panose="020B0503020204020204" pitchFamily="34" charset="-122"/>
              <a:ea typeface="Microsoft YaHei" panose="020B0503020204020204" pitchFamily="34" charset="-122"/>
            </a:endParaRPr>
          </a:p>
        </p:txBody>
      </p:sp>
      <p:sp>
        <p:nvSpPr>
          <p:cNvPr id="27652" name="Rectangle 5"/>
          <p:cNvSpPr>
            <a:spLocks noChangeArrowheads="1"/>
          </p:cNvSpPr>
          <p:nvPr/>
        </p:nvSpPr>
        <p:spPr bwMode="auto">
          <a:xfrm>
            <a:off x="667223" y="877888"/>
            <a:ext cx="981294" cy="400110"/>
          </a:xfrm>
          <a:prstGeom prst="rect">
            <a:avLst/>
          </a:prstGeom>
          <a:noFill/>
          <a:ln w="9525">
            <a:noFill/>
            <a:miter lim="800000"/>
            <a:headEnd/>
            <a:tailEnd/>
          </a:ln>
        </p:spPr>
        <p:txBody>
          <a:bodyPr wrap="none">
            <a:spAutoFit/>
          </a:bodyPr>
          <a:lstStyle/>
          <a:p>
            <a:r>
              <a:rPr lang="fr-CA" sz="2000" b="1" dirty="0">
                <a:solidFill>
                  <a:srgbClr val="800000"/>
                </a:solidFill>
                <a:latin typeface="Microsoft YaHei" panose="020B0503020204020204" pitchFamily="34" charset="-122"/>
                <a:ea typeface="Microsoft YaHei" panose="020B0503020204020204" pitchFamily="34" charset="-122"/>
              </a:rPr>
              <a:t>Factor</a:t>
            </a:r>
            <a:endParaRPr lang="pt-PT" sz="2000" b="1" dirty="0">
              <a:solidFill>
                <a:srgbClr val="800000"/>
              </a:solidFill>
              <a:latin typeface="Microsoft YaHei" panose="020B0503020204020204" pitchFamily="34" charset="-122"/>
              <a:ea typeface="Microsoft YaHei" panose="020B0503020204020204" pitchFamily="34" charset="-122"/>
            </a:endParaRPr>
          </a:p>
        </p:txBody>
      </p:sp>
      <p:sp>
        <p:nvSpPr>
          <p:cNvPr id="27653" name="Rectangle 6"/>
          <p:cNvSpPr>
            <a:spLocks noChangeArrowheads="1"/>
          </p:cNvSpPr>
          <p:nvPr/>
        </p:nvSpPr>
        <p:spPr bwMode="auto">
          <a:xfrm>
            <a:off x="4459289" y="882650"/>
            <a:ext cx="2566728" cy="400110"/>
          </a:xfrm>
          <a:prstGeom prst="rect">
            <a:avLst/>
          </a:prstGeom>
          <a:noFill/>
          <a:ln w="9525">
            <a:noFill/>
            <a:miter lim="800000"/>
            <a:headEnd/>
            <a:tailEnd/>
          </a:ln>
        </p:spPr>
        <p:txBody>
          <a:bodyPr wrap="none">
            <a:spAutoFit/>
          </a:bodyPr>
          <a:lstStyle/>
          <a:p>
            <a:r>
              <a:rPr lang="fr-CA" sz="2000" b="1">
                <a:solidFill>
                  <a:srgbClr val="800000"/>
                </a:solidFill>
                <a:latin typeface="Microsoft YaHei" panose="020B0503020204020204" pitchFamily="34" charset="-122"/>
                <a:ea typeface="Microsoft YaHei" panose="020B0503020204020204" pitchFamily="34" charset="-122"/>
              </a:rPr>
              <a:t>Mais imunogénico</a:t>
            </a:r>
            <a:endParaRPr lang="pt-PT" sz="2000" b="1">
              <a:solidFill>
                <a:srgbClr val="800000"/>
              </a:solidFill>
              <a:latin typeface="Microsoft YaHei" panose="020B0503020204020204" pitchFamily="34" charset="-122"/>
              <a:ea typeface="Microsoft YaHei" panose="020B0503020204020204" pitchFamily="34" charset="-122"/>
            </a:endParaRPr>
          </a:p>
        </p:txBody>
      </p:sp>
      <p:sp>
        <p:nvSpPr>
          <p:cNvPr id="27654" name="Rectangle 7"/>
          <p:cNvSpPr>
            <a:spLocks noChangeArrowheads="1"/>
          </p:cNvSpPr>
          <p:nvPr/>
        </p:nvSpPr>
        <p:spPr bwMode="auto">
          <a:xfrm>
            <a:off x="8196820" y="882650"/>
            <a:ext cx="2828018" cy="400110"/>
          </a:xfrm>
          <a:prstGeom prst="rect">
            <a:avLst/>
          </a:prstGeom>
          <a:noFill/>
          <a:ln w="9525">
            <a:noFill/>
            <a:miter lim="800000"/>
            <a:headEnd/>
            <a:tailEnd/>
          </a:ln>
        </p:spPr>
        <p:txBody>
          <a:bodyPr wrap="none">
            <a:spAutoFit/>
          </a:bodyPr>
          <a:lstStyle/>
          <a:p>
            <a:r>
              <a:rPr lang="fr-CA" sz="2000" b="1">
                <a:solidFill>
                  <a:srgbClr val="800000"/>
                </a:solidFill>
                <a:latin typeface="Microsoft YaHei" panose="020B0503020204020204" pitchFamily="34" charset="-122"/>
                <a:ea typeface="Microsoft YaHei" panose="020B0503020204020204" pitchFamily="34" charset="-122"/>
              </a:rPr>
              <a:t>Menos imunogénico</a:t>
            </a:r>
            <a:endParaRPr lang="pt-PT" sz="2000" b="1">
              <a:solidFill>
                <a:srgbClr val="800000"/>
              </a:solidFill>
              <a:latin typeface="Microsoft YaHei" panose="020B0503020204020204" pitchFamily="34" charset="-122"/>
              <a:ea typeface="Microsoft YaHei" panose="020B0503020204020204" pitchFamily="34" charset="-122"/>
            </a:endParaRPr>
          </a:p>
        </p:txBody>
      </p:sp>
      <p:sp>
        <p:nvSpPr>
          <p:cNvPr id="29704" name="Rectangle 8"/>
          <p:cNvSpPr>
            <a:spLocks noChangeArrowheads="1"/>
          </p:cNvSpPr>
          <p:nvPr/>
        </p:nvSpPr>
        <p:spPr bwMode="auto">
          <a:xfrm>
            <a:off x="546200" y="1699593"/>
            <a:ext cx="2935419" cy="369332"/>
          </a:xfrm>
          <a:prstGeom prst="rect">
            <a:avLst/>
          </a:prstGeom>
          <a:noFill/>
          <a:ln w="9525">
            <a:noFill/>
            <a:miter lim="800000"/>
            <a:headEnd/>
            <a:tailEnd/>
          </a:ln>
        </p:spPr>
        <p:txBody>
          <a:bodyPr wrap="none">
            <a:spAutoFit/>
          </a:bodyPr>
          <a:lstStyle/>
          <a:p>
            <a:pPr>
              <a:defRPr/>
            </a:pPr>
            <a:r>
              <a:rPr lang="fr-CA">
                <a:latin typeface="Microsoft YaHei" panose="020B0503020204020204" pitchFamily="34" charset="-122"/>
                <a:ea typeface="Microsoft YaHei" panose="020B0503020204020204" pitchFamily="34" charset="-122"/>
              </a:rPr>
              <a:t>Complexidade molecular</a:t>
            </a:r>
            <a:endParaRPr lang="pt-PT">
              <a:latin typeface="Microsoft YaHei" panose="020B0503020204020204" pitchFamily="34" charset="-122"/>
              <a:ea typeface="Microsoft YaHei" panose="020B0503020204020204" pitchFamily="34" charset="-122"/>
            </a:endParaRPr>
          </a:p>
        </p:txBody>
      </p:sp>
      <p:sp>
        <p:nvSpPr>
          <p:cNvPr id="29705" name="Rectangle 9"/>
          <p:cNvSpPr>
            <a:spLocks noChangeArrowheads="1"/>
          </p:cNvSpPr>
          <p:nvPr/>
        </p:nvSpPr>
        <p:spPr bwMode="auto">
          <a:xfrm>
            <a:off x="739874" y="2312368"/>
            <a:ext cx="1616148" cy="369332"/>
          </a:xfrm>
          <a:prstGeom prst="rect">
            <a:avLst/>
          </a:prstGeom>
          <a:noFill/>
          <a:ln w="9525">
            <a:noFill/>
            <a:miter lim="800000"/>
            <a:headEnd/>
            <a:tailEnd/>
          </a:ln>
        </p:spPr>
        <p:txBody>
          <a:bodyPr wrap="none">
            <a:spAutoFit/>
          </a:bodyPr>
          <a:lstStyle/>
          <a:p>
            <a:pPr>
              <a:defRPr/>
            </a:pPr>
            <a:r>
              <a:rPr lang="fr-CA">
                <a:latin typeface="Microsoft YaHei" panose="020B0503020204020204" pitchFamily="34" charset="-122"/>
                <a:ea typeface="Microsoft YaHei" panose="020B0503020204020204" pitchFamily="34" charset="-122"/>
              </a:rPr>
              <a:t>Subunidades</a:t>
            </a:r>
            <a:endParaRPr lang="pt-PT">
              <a:latin typeface="Microsoft YaHei" panose="020B0503020204020204" pitchFamily="34" charset="-122"/>
              <a:ea typeface="Microsoft YaHei" panose="020B0503020204020204" pitchFamily="34" charset="-122"/>
            </a:endParaRPr>
          </a:p>
        </p:txBody>
      </p:sp>
      <p:sp>
        <p:nvSpPr>
          <p:cNvPr id="29706" name="Rectangle 10"/>
          <p:cNvSpPr>
            <a:spLocks noChangeArrowheads="1"/>
          </p:cNvSpPr>
          <p:nvPr/>
        </p:nvSpPr>
        <p:spPr bwMode="auto">
          <a:xfrm>
            <a:off x="739874" y="2617168"/>
            <a:ext cx="1679819" cy="369332"/>
          </a:xfrm>
          <a:prstGeom prst="rect">
            <a:avLst/>
          </a:prstGeom>
          <a:noFill/>
          <a:ln w="9525">
            <a:noFill/>
            <a:miter lim="800000"/>
            <a:headEnd/>
            <a:tailEnd/>
          </a:ln>
        </p:spPr>
        <p:txBody>
          <a:bodyPr wrap="none">
            <a:spAutoFit/>
          </a:bodyPr>
          <a:lstStyle/>
          <a:p>
            <a:pPr>
              <a:defRPr/>
            </a:pPr>
            <a:r>
              <a:rPr lang="fr-CA">
                <a:latin typeface="Microsoft YaHei" panose="020B0503020204020204" pitchFamily="34" charset="-122"/>
                <a:ea typeface="Microsoft YaHei" panose="020B0503020204020204" pitchFamily="34" charset="-122"/>
              </a:rPr>
              <a:t>Conformação</a:t>
            </a:r>
            <a:endParaRPr lang="pt-PT">
              <a:latin typeface="Microsoft YaHei" panose="020B0503020204020204" pitchFamily="34" charset="-122"/>
              <a:ea typeface="Microsoft YaHei" panose="020B0503020204020204" pitchFamily="34" charset="-122"/>
            </a:endParaRPr>
          </a:p>
        </p:txBody>
      </p:sp>
      <p:sp>
        <p:nvSpPr>
          <p:cNvPr id="29707" name="Rectangle 11"/>
          <p:cNvSpPr>
            <a:spLocks noChangeArrowheads="1"/>
          </p:cNvSpPr>
          <p:nvPr/>
        </p:nvSpPr>
        <p:spPr bwMode="auto">
          <a:xfrm>
            <a:off x="546199" y="3216878"/>
            <a:ext cx="827406" cy="369332"/>
          </a:xfrm>
          <a:prstGeom prst="rect">
            <a:avLst/>
          </a:prstGeom>
          <a:noFill/>
          <a:ln w="9525">
            <a:noFill/>
            <a:miter lim="800000"/>
            <a:headEnd/>
            <a:tailEnd/>
          </a:ln>
        </p:spPr>
        <p:txBody>
          <a:bodyPr wrap="none">
            <a:spAutoFit/>
          </a:bodyPr>
          <a:lstStyle/>
          <a:p>
            <a:pPr>
              <a:defRPr/>
            </a:pPr>
            <a:r>
              <a:rPr lang="fr-CA" dirty="0" err="1">
                <a:solidFill>
                  <a:schemeClr val="tx1">
                    <a:lumMod val="75000"/>
                    <a:lumOff val="25000"/>
                  </a:schemeClr>
                </a:solidFill>
                <a:latin typeface="Microsoft YaHei" panose="020B0503020204020204" pitchFamily="34" charset="-122"/>
                <a:ea typeface="Microsoft YaHei" panose="020B0503020204020204" pitchFamily="34" charset="-122"/>
              </a:rPr>
              <a:t>Carga</a:t>
            </a:r>
            <a:endParaRPr lang="pt-PT" dirty="0">
              <a:solidFill>
                <a:schemeClr val="tx1">
                  <a:lumMod val="75000"/>
                  <a:lumOff val="25000"/>
                </a:schemeClr>
              </a:solidFill>
              <a:latin typeface="Microsoft YaHei" panose="020B0503020204020204" pitchFamily="34" charset="-122"/>
              <a:ea typeface="Microsoft YaHei" panose="020B0503020204020204" pitchFamily="34" charset="-122"/>
            </a:endParaRPr>
          </a:p>
        </p:txBody>
      </p:sp>
      <p:sp>
        <p:nvSpPr>
          <p:cNvPr id="29708" name="Rectangle 12"/>
          <p:cNvSpPr>
            <a:spLocks noChangeArrowheads="1"/>
          </p:cNvSpPr>
          <p:nvPr/>
        </p:nvSpPr>
        <p:spPr bwMode="auto">
          <a:xfrm>
            <a:off x="568392" y="3603902"/>
            <a:ext cx="3769874" cy="369332"/>
          </a:xfrm>
          <a:prstGeom prst="rect">
            <a:avLst/>
          </a:prstGeom>
          <a:noFill/>
          <a:ln w="9525">
            <a:noFill/>
            <a:miter lim="800000"/>
            <a:headEnd/>
            <a:tailEnd/>
          </a:ln>
        </p:spPr>
        <p:txBody>
          <a:bodyPr wrap="square">
            <a:spAutoFit/>
          </a:bodyPr>
          <a:lstStyle/>
          <a:p>
            <a:pPr>
              <a:defRPr/>
            </a:pPr>
            <a:r>
              <a:rPr lang="fr-CA" dirty="0" err="1">
                <a:solidFill>
                  <a:schemeClr val="tx1">
                    <a:lumMod val="65000"/>
                    <a:lumOff val="35000"/>
                  </a:schemeClr>
                </a:solidFill>
                <a:latin typeface="Microsoft YaHei" panose="020B0503020204020204" pitchFamily="34" charset="-122"/>
                <a:ea typeface="Microsoft YaHei" panose="020B0503020204020204" pitchFamily="34" charset="-122"/>
              </a:rPr>
              <a:t>Potencial</a:t>
            </a:r>
            <a:r>
              <a:rPr lang="fr-CA" dirty="0">
                <a:solidFill>
                  <a:schemeClr val="tx1">
                    <a:lumMod val="65000"/>
                    <a:lumOff val="35000"/>
                  </a:schemeClr>
                </a:solidFill>
                <a:latin typeface="Microsoft YaHei" panose="020B0503020204020204" pitchFamily="34" charset="-122"/>
                <a:ea typeface="Microsoft YaHei" panose="020B0503020204020204" pitchFamily="34" charset="-122"/>
              </a:rPr>
              <a:t> de </a:t>
            </a:r>
            <a:r>
              <a:rPr lang="fr-CA" dirty="0" err="1">
                <a:solidFill>
                  <a:schemeClr val="tx1">
                    <a:lumMod val="65000"/>
                    <a:lumOff val="35000"/>
                  </a:schemeClr>
                </a:solidFill>
                <a:latin typeface="Microsoft YaHei" panose="020B0503020204020204" pitchFamily="34" charset="-122"/>
                <a:ea typeface="Microsoft YaHei" panose="020B0503020204020204" pitchFamily="34" charset="-122"/>
              </a:rPr>
              <a:t>processamento</a:t>
            </a:r>
            <a:endParaRPr lang="pt-PT" dirty="0">
              <a:solidFill>
                <a:schemeClr val="tx1">
                  <a:lumMod val="65000"/>
                  <a:lumOff val="35000"/>
                </a:schemeClr>
              </a:solidFill>
              <a:latin typeface="Microsoft YaHei" panose="020B0503020204020204" pitchFamily="34" charset="-122"/>
              <a:ea typeface="Microsoft YaHei" panose="020B0503020204020204" pitchFamily="34" charset="-122"/>
            </a:endParaRPr>
          </a:p>
        </p:txBody>
      </p:sp>
      <p:sp>
        <p:nvSpPr>
          <p:cNvPr id="29709" name="Rectangle 13"/>
          <p:cNvSpPr>
            <a:spLocks noChangeArrowheads="1"/>
          </p:cNvSpPr>
          <p:nvPr/>
        </p:nvSpPr>
        <p:spPr bwMode="auto">
          <a:xfrm>
            <a:off x="568393" y="4077073"/>
            <a:ext cx="747320" cy="369332"/>
          </a:xfrm>
          <a:prstGeom prst="rect">
            <a:avLst/>
          </a:prstGeom>
          <a:noFill/>
          <a:ln w="9525">
            <a:noFill/>
            <a:miter lim="800000"/>
            <a:headEnd/>
            <a:tailEnd/>
          </a:ln>
        </p:spPr>
        <p:txBody>
          <a:bodyPr wrap="none">
            <a:spAutoFit/>
          </a:bodyPr>
          <a:lstStyle/>
          <a:p>
            <a:pPr>
              <a:defRPr/>
            </a:pPr>
            <a:r>
              <a:rPr lang="pt-PT">
                <a:latin typeface="Microsoft YaHei" panose="020B0503020204020204" pitchFamily="34" charset="-122"/>
                <a:ea typeface="Microsoft YaHei" panose="020B0503020204020204" pitchFamily="34" charset="-122"/>
              </a:rPr>
              <a:t>Dose</a:t>
            </a:r>
          </a:p>
        </p:txBody>
      </p:sp>
      <p:sp>
        <p:nvSpPr>
          <p:cNvPr id="29710" name="Rectangle 14"/>
          <p:cNvSpPr>
            <a:spLocks noChangeArrowheads="1"/>
          </p:cNvSpPr>
          <p:nvPr/>
        </p:nvSpPr>
        <p:spPr bwMode="auto">
          <a:xfrm>
            <a:off x="546199" y="4505701"/>
            <a:ext cx="1798890" cy="369332"/>
          </a:xfrm>
          <a:prstGeom prst="rect">
            <a:avLst/>
          </a:prstGeom>
          <a:noFill/>
          <a:ln w="9525">
            <a:noFill/>
            <a:miter lim="800000"/>
            <a:headEnd/>
            <a:tailEnd/>
          </a:ln>
        </p:spPr>
        <p:txBody>
          <a:bodyPr wrap="none">
            <a:spAutoFit/>
          </a:bodyPr>
          <a:lstStyle/>
          <a:p>
            <a:pPr>
              <a:defRPr/>
            </a:pPr>
            <a:r>
              <a:rPr lang="pt-PT" dirty="0">
                <a:solidFill>
                  <a:schemeClr val="tx1">
                    <a:lumMod val="75000"/>
                    <a:lumOff val="25000"/>
                  </a:schemeClr>
                </a:solidFill>
                <a:latin typeface="Microsoft YaHei" panose="020B0503020204020204" pitchFamily="34" charset="-122"/>
                <a:ea typeface="Microsoft YaHei" panose="020B0503020204020204" pitchFamily="34" charset="-122"/>
              </a:rPr>
              <a:t>Via de entrada</a:t>
            </a:r>
          </a:p>
        </p:txBody>
      </p:sp>
      <p:sp>
        <p:nvSpPr>
          <p:cNvPr id="29711" name="Rectangle 15"/>
          <p:cNvSpPr>
            <a:spLocks noChangeArrowheads="1"/>
          </p:cNvSpPr>
          <p:nvPr/>
        </p:nvSpPr>
        <p:spPr bwMode="auto">
          <a:xfrm>
            <a:off x="546197" y="4935922"/>
            <a:ext cx="3931673" cy="369332"/>
          </a:xfrm>
          <a:prstGeom prst="rect">
            <a:avLst/>
          </a:prstGeom>
          <a:noFill/>
          <a:ln w="9525">
            <a:noFill/>
            <a:miter lim="800000"/>
            <a:headEnd/>
            <a:tailEnd/>
          </a:ln>
        </p:spPr>
        <p:txBody>
          <a:bodyPr wrap="square">
            <a:spAutoFit/>
          </a:bodyPr>
          <a:lstStyle/>
          <a:p>
            <a:pPr>
              <a:defRPr/>
            </a:pPr>
            <a:r>
              <a:rPr lang="pt-PT" dirty="0" err="1">
                <a:latin typeface="Microsoft YaHei" panose="020B0503020204020204" pitchFamily="34" charset="-122"/>
                <a:ea typeface="Microsoft YaHei" panose="020B0503020204020204" pitchFamily="34" charset="-122"/>
              </a:rPr>
              <a:t>Factores</a:t>
            </a:r>
            <a:r>
              <a:rPr lang="pt-PT" dirty="0">
                <a:latin typeface="Microsoft YaHei" panose="020B0503020204020204" pitchFamily="34" charset="-122"/>
                <a:ea typeface="Microsoft YaHei" panose="020B0503020204020204" pitchFamily="34" charset="-122"/>
              </a:rPr>
              <a:t> genéticos do hospedeiro</a:t>
            </a:r>
          </a:p>
        </p:txBody>
      </p:sp>
      <p:sp>
        <p:nvSpPr>
          <p:cNvPr id="29712" name="Rectangle 16"/>
          <p:cNvSpPr>
            <a:spLocks noChangeArrowheads="1"/>
          </p:cNvSpPr>
          <p:nvPr/>
        </p:nvSpPr>
        <p:spPr bwMode="auto">
          <a:xfrm>
            <a:off x="546199" y="1314451"/>
            <a:ext cx="2428806" cy="369332"/>
          </a:xfrm>
          <a:prstGeom prst="rect">
            <a:avLst/>
          </a:prstGeom>
          <a:noFill/>
          <a:ln w="9525">
            <a:noFill/>
            <a:miter lim="800000"/>
            <a:headEnd/>
            <a:tailEnd/>
          </a:ln>
        </p:spPr>
        <p:txBody>
          <a:bodyPr wrap="none">
            <a:spAutoFit/>
          </a:bodyPr>
          <a:lstStyle/>
          <a:p>
            <a:pPr>
              <a:defRPr/>
            </a:pPr>
            <a:r>
              <a:rPr lang="fr-CA" dirty="0" err="1">
                <a:solidFill>
                  <a:schemeClr val="tx1">
                    <a:lumMod val="75000"/>
                    <a:lumOff val="25000"/>
                  </a:schemeClr>
                </a:solidFill>
                <a:latin typeface="Microsoft YaHei" panose="020B0503020204020204" pitchFamily="34" charset="-122"/>
                <a:ea typeface="Microsoft YaHei" panose="020B0503020204020204" pitchFamily="34" charset="-122"/>
              </a:rPr>
              <a:t>Distância</a:t>
            </a:r>
            <a:r>
              <a:rPr lang="fr-CA" dirty="0">
                <a:solidFill>
                  <a:schemeClr val="tx1">
                    <a:lumMod val="75000"/>
                    <a:lumOff val="25000"/>
                  </a:schemeClr>
                </a:solidFill>
                <a:latin typeface="Microsoft YaHei" panose="020B0503020204020204" pitchFamily="34" charset="-122"/>
                <a:ea typeface="Microsoft YaHei" panose="020B0503020204020204" pitchFamily="34" charset="-122"/>
              </a:rPr>
              <a:t> </a:t>
            </a:r>
            <a:r>
              <a:rPr lang="fr-CA" dirty="0" err="1">
                <a:solidFill>
                  <a:schemeClr val="tx1">
                    <a:lumMod val="75000"/>
                    <a:lumOff val="25000"/>
                  </a:schemeClr>
                </a:solidFill>
                <a:latin typeface="Microsoft YaHei" panose="020B0503020204020204" pitchFamily="34" charset="-122"/>
                <a:ea typeface="Microsoft YaHei" panose="020B0503020204020204" pitchFamily="34" charset="-122"/>
              </a:rPr>
              <a:t>ao</a:t>
            </a:r>
            <a:r>
              <a:rPr lang="fr-CA" dirty="0">
                <a:solidFill>
                  <a:schemeClr val="tx1">
                    <a:lumMod val="75000"/>
                    <a:lumOff val="25000"/>
                  </a:schemeClr>
                </a:solidFill>
                <a:latin typeface="Microsoft YaHei" panose="020B0503020204020204" pitchFamily="34" charset="-122"/>
                <a:ea typeface="Microsoft YaHei" panose="020B0503020204020204" pitchFamily="34" charset="-122"/>
              </a:rPr>
              <a:t> </a:t>
            </a:r>
            <a:r>
              <a:rPr lang="fr-CA" dirty="0" err="1">
                <a:solidFill>
                  <a:schemeClr val="tx1">
                    <a:lumMod val="75000"/>
                    <a:lumOff val="25000"/>
                  </a:schemeClr>
                </a:solidFill>
                <a:latin typeface="Microsoft YaHei" panose="020B0503020204020204" pitchFamily="34" charset="-122"/>
                <a:ea typeface="Microsoft YaHei" panose="020B0503020204020204" pitchFamily="34" charset="-122"/>
              </a:rPr>
              <a:t>próprio</a:t>
            </a:r>
            <a:endParaRPr lang="pt-PT" dirty="0">
              <a:solidFill>
                <a:schemeClr val="tx1">
                  <a:lumMod val="75000"/>
                  <a:lumOff val="25000"/>
                </a:schemeClr>
              </a:solidFill>
              <a:latin typeface="Microsoft YaHei" panose="020B0503020204020204" pitchFamily="34" charset="-122"/>
              <a:ea typeface="Microsoft YaHei" panose="020B0503020204020204" pitchFamily="34" charset="-122"/>
            </a:endParaRPr>
          </a:p>
        </p:txBody>
      </p:sp>
      <p:sp>
        <p:nvSpPr>
          <p:cNvPr id="29713" name="Rectangle 17"/>
          <p:cNvSpPr>
            <a:spLocks noChangeArrowheads="1"/>
          </p:cNvSpPr>
          <p:nvPr/>
        </p:nvSpPr>
        <p:spPr bwMode="auto">
          <a:xfrm>
            <a:off x="4459289" y="1306514"/>
            <a:ext cx="2941637" cy="646331"/>
          </a:xfrm>
          <a:prstGeom prst="rect">
            <a:avLst/>
          </a:prstGeom>
          <a:noFill/>
          <a:ln w="9525">
            <a:noFill/>
            <a:miter lim="800000"/>
            <a:headEnd/>
            <a:tailEnd/>
          </a:ln>
        </p:spPr>
        <p:txBody>
          <a:bodyPr>
            <a:spAutoFit/>
          </a:bodyPr>
          <a:lstStyle/>
          <a:p>
            <a:pPr>
              <a:defRPr/>
            </a:pPr>
            <a:r>
              <a:rPr lang="fr-CA">
                <a:solidFill>
                  <a:schemeClr val="tx1">
                    <a:lumMod val="75000"/>
                    <a:lumOff val="25000"/>
                  </a:schemeClr>
                </a:solidFill>
                <a:latin typeface="Microsoft YaHei" panose="020B0503020204020204" pitchFamily="34" charset="-122"/>
                <a:ea typeface="Microsoft YaHei" panose="020B0503020204020204" pitchFamily="34" charset="-122"/>
              </a:rPr>
              <a:t>Muito diferente do próprio</a:t>
            </a:r>
            <a:endParaRPr lang="pt-PT">
              <a:solidFill>
                <a:schemeClr val="tx1">
                  <a:lumMod val="75000"/>
                  <a:lumOff val="25000"/>
                </a:schemeClr>
              </a:solidFill>
              <a:latin typeface="Microsoft YaHei" panose="020B0503020204020204" pitchFamily="34" charset="-122"/>
              <a:ea typeface="Microsoft YaHei" panose="020B0503020204020204" pitchFamily="34" charset="-122"/>
            </a:endParaRPr>
          </a:p>
        </p:txBody>
      </p:sp>
      <p:sp>
        <p:nvSpPr>
          <p:cNvPr id="29714" name="Rectangle 18"/>
          <p:cNvSpPr>
            <a:spLocks noChangeArrowheads="1"/>
          </p:cNvSpPr>
          <p:nvPr/>
        </p:nvSpPr>
        <p:spPr bwMode="auto">
          <a:xfrm>
            <a:off x="8196821" y="1304926"/>
            <a:ext cx="3569355" cy="369332"/>
          </a:xfrm>
          <a:prstGeom prst="rect">
            <a:avLst/>
          </a:prstGeom>
          <a:noFill/>
          <a:ln w="9525">
            <a:noFill/>
            <a:miter lim="800000"/>
            <a:headEnd/>
            <a:tailEnd/>
          </a:ln>
        </p:spPr>
        <p:txBody>
          <a:bodyPr wrap="square">
            <a:spAutoFit/>
          </a:bodyPr>
          <a:lstStyle/>
          <a:p>
            <a:pPr>
              <a:defRPr/>
            </a:pPr>
            <a:r>
              <a:rPr lang="fr-CA" dirty="0" err="1">
                <a:solidFill>
                  <a:schemeClr val="tx1">
                    <a:lumMod val="75000"/>
                    <a:lumOff val="25000"/>
                  </a:schemeClr>
                </a:solidFill>
                <a:latin typeface="Microsoft YaHei" panose="020B0503020204020204" pitchFamily="34" charset="-122"/>
                <a:ea typeface="Microsoft YaHei" panose="020B0503020204020204" pitchFamily="34" charset="-122"/>
              </a:rPr>
              <a:t>Muito</a:t>
            </a:r>
            <a:r>
              <a:rPr lang="fr-CA" dirty="0">
                <a:solidFill>
                  <a:schemeClr val="tx1">
                    <a:lumMod val="75000"/>
                    <a:lumOff val="25000"/>
                  </a:schemeClr>
                </a:solidFill>
                <a:latin typeface="Microsoft YaHei" panose="020B0503020204020204" pitchFamily="34" charset="-122"/>
                <a:ea typeface="Microsoft YaHei" panose="020B0503020204020204" pitchFamily="34" charset="-122"/>
              </a:rPr>
              <a:t> </a:t>
            </a:r>
            <a:r>
              <a:rPr lang="fr-CA" dirty="0" err="1">
                <a:solidFill>
                  <a:schemeClr val="tx1">
                    <a:lumMod val="75000"/>
                    <a:lumOff val="25000"/>
                  </a:schemeClr>
                </a:solidFill>
                <a:latin typeface="Microsoft YaHei" panose="020B0503020204020204" pitchFamily="34" charset="-122"/>
                <a:ea typeface="Microsoft YaHei" panose="020B0503020204020204" pitchFamily="34" charset="-122"/>
              </a:rPr>
              <a:t>semelhante</a:t>
            </a:r>
            <a:r>
              <a:rPr lang="fr-CA" dirty="0">
                <a:solidFill>
                  <a:schemeClr val="tx1">
                    <a:lumMod val="75000"/>
                    <a:lumOff val="25000"/>
                  </a:schemeClr>
                </a:solidFill>
                <a:latin typeface="Microsoft YaHei" panose="020B0503020204020204" pitchFamily="34" charset="-122"/>
                <a:ea typeface="Microsoft YaHei" panose="020B0503020204020204" pitchFamily="34" charset="-122"/>
              </a:rPr>
              <a:t> </a:t>
            </a:r>
            <a:r>
              <a:rPr lang="fr-CA" dirty="0" err="1">
                <a:solidFill>
                  <a:schemeClr val="tx1">
                    <a:lumMod val="75000"/>
                    <a:lumOff val="25000"/>
                  </a:schemeClr>
                </a:solidFill>
                <a:latin typeface="Microsoft YaHei" panose="020B0503020204020204" pitchFamily="34" charset="-122"/>
                <a:ea typeface="Microsoft YaHei" panose="020B0503020204020204" pitchFamily="34" charset="-122"/>
              </a:rPr>
              <a:t>ao</a:t>
            </a:r>
            <a:r>
              <a:rPr lang="fr-CA" dirty="0">
                <a:solidFill>
                  <a:schemeClr val="tx1">
                    <a:lumMod val="75000"/>
                    <a:lumOff val="25000"/>
                  </a:schemeClr>
                </a:solidFill>
                <a:latin typeface="Microsoft YaHei" panose="020B0503020204020204" pitchFamily="34" charset="-122"/>
                <a:ea typeface="Microsoft YaHei" panose="020B0503020204020204" pitchFamily="34" charset="-122"/>
              </a:rPr>
              <a:t> </a:t>
            </a:r>
            <a:r>
              <a:rPr lang="fr-CA" dirty="0" err="1">
                <a:solidFill>
                  <a:schemeClr val="tx1">
                    <a:lumMod val="75000"/>
                    <a:lumOff val="25000"/>
                  </a:schemeClr>
                </a:solidFill>
                <a:latin typeface="Microsoft YaHei" panose="020B0503020204020204" pitchFamily="34" charset="-122"/>
                <a:ea typeface="Microsoft YaHei" panose="020B0503020204020204" pitchFamily="34" charset="-122"/>
              </a:rPr>
              <a:t>próprio</a:t>
            </a:r>
            <a:endParaRPr lang="pt-PT" dirty="0">
              <a:solidFill>
                <a:schemeClr val="tx1">
                  <a:lumMod val="75000"/>
                  <a:lumOff val="25000"/>
                </a:schemeClr>
              </a:solidFill>
              <a:latin typeface="Microsoft YaHei" panose="020B0503020204020204" pitchFamily="34" charset="-122"/>
              <a:ea typeface="Microsoft YaHei" panose="020B0503020204020204" pitchFamily="34" charset="-122"/>
            </a:endParaRPr>
          </a:p>
        </p:txBody>
      </p:sp>
      <p:sp>
        <p:nvSpPr>
          <p:cNvPr id="29715" name="Rectangle 19"/>
          <p:cNvSpPr>
            <a:spLocks noChangeArrowheads="1"/>
          </p:cNvSpPr>
          <p:nvPr/>
        </p:nvSpPr>
        <p:spPr bwMode="auto">
          <a:xfrm>
            <a:off x="4459289" y="2312368"/>
            <a:ext cx="936475" cy="369332"/>
          </a:xfrm>
          <a:prstGeom prst="rect">
            <a:avLst/>
          </a:prstGeom>
          <a:noFill/>
          <a:ln w="9525">
            <a:noFill/>
            <a:miter lim="800000"/>
            <a:headEnd/>
            <a:tailEnd/>
          </a:ln>
        </p:spPr>
        <p:txBody>
          <a:bodyPr wrap="none">
            <a:spAutoFit/>
          </a:bodyPr>
          <a:lstStyle/>
          <a:p>
            <a:pPr>
              <a:defRPr/>
            </a:pPr>
            <a:r>
              <a:rPr lang="fr-CA">
                <a:latin typeface="Microsoft YaHei" panose="020B0503020204020204" pitchFamily="34" charset="-122"/>
                <a:ea typeface="Microsoft YaHei" panose="020B0503020204020204" pitchFamily="34" charset="-122"/>
              </a:rPr>
              <a:t>Muitas</a:t>
            </a:r>
            <a:endParaRPr lang="pt-PT">
              <a:latin typeface="Microsoft YaHei" panose="020B0503020204020204" pitchFamily="34" charset="-122"/>
              <a:ea typeface="Microsoft YaHei" panose="020B0503020204020204" pitchFamily="34" charset="-122"/>
            </a:endParaRPr>
          </a:p>
        </p:txBody>
      </p:sp>
      <p:sp>
        <p:nvSpPr>
          <p:cNvPr id="29716" name="Rectangle 20"/>
          <p:cNvSpPr>
            <a:spLocks noChangeArrowheads="1"/>
          </p:cNvSpPr>
          <p:nvPr/>
        </p:nvSpPr>
        <p:spPr bwMode="auto">
          <a:xfrm>
            <a:off x="4459288" y="2606055"/>
            <a:ext cx="3535554" cy="369332"/>
          </a:xfrm>
          <a:prstGeom prst="rect">
            <a:avLst/>
          </a:prstGeom>
          <a:noFill/>
          <a:ln w="9525">
            <a:noFill/>
            <a:miter lim="800000"/>
            <a:headEnd/>
            <a:tailEnd/>
          </a:ln>
        </p:spPr>
        <p:txBody>
          <a:bodyPr wrap="square">
            <a:spAutoFit/>
          </a:bodyPr>
          <a:lstStyle/>
          <a:p>
            <a:pPr>
              <a:defRPr/>
            </a:pPr>
            <a:r>
              <a:rPr lang="pt-PT" dirty="0">
                <a:latin typeface="Microsoft YaHei" panose="020B0503020204020204" pitchFamily="34" charset="-122"/>
                <a:ea typeface="Microsoft YaHei" panose="020B0503020204020204" pitchFamily="34" charset="-122"/>
              </a:rPr>
              <a:t>Desnaturada, em partículas </a:t>
            </a:r>
          </a:p>
        </p:txBody>
      </p:sp>
      <p:sp>
        <p:nvSpPr>
          <p:cNvPr id="29717" name="Rectangle 21"/>
          <p:cNvSpPr>
            <a:spLocks noChangeArrowheads="1"/>
          </p:cNvSpPr>
          <p:nvPr/>
        </p:nvSpPr>
        <p:spPr bwMode="auto">
          <a:xfrm>
            <a:off x="8196820" y="2606055"/>
            <a:ext cx="2590800" cy="369332"/>
          </a:xfrm>
          <a:prstGeom prst="rect">
            <a:avLst/>
          </a:prstGeom>
          <a:noFill/>
          <a:ln w="9525">
            <a:noFill/>
            <a:miter lim="800000"/>
            <a:headEnd/>
            <a:tailEnd/>
          </a:ln>
        </p:spPr>
        <p:txBody>
          <a:bodyPr>
            <a:spAutoFit/>
          </a:bodyPr>
          <a:lstStyle/>
          <a:p>
            <a:pPr>
              <a:defRPr/>
            </a:pPr>
            <a:r>
              <a:rPr lang="pt-PT" dirty="0">
                <a:latin typeface="Microsoft YaHei" panose="020B0503020204020204" pitchFamily="34" charset="-122"/>
                <a:ea typeface="Microsoft YaHei" panose="020B0503020204020204" pitchFamily="34" charset="-122"/>
              </a:rPr>
              <a:t>Nativa, solúvel</a:t>
            </a:r>
          </a:p>
        </p:txBody>
      </p:sp>
      <p:sp>
        <p:nvSpPr>
          <p:cNvPr id="29718" name="Rectangle 22"/>
          <p:cNvSpPr>
            <a:spLocks noChangeArrowheads="1"/>
          </p:cNvSpPr>
          <p:nvPr/>
        </p:nvSpPr>
        <p:spPr bwMode="auto">
          <a:xfrm>
            <a:off x="8196821" y="2312368"/>
            <a:ext cx="957698" cy="369332"/>
          </a:xfrm>
          <a:prstGeom prst="rect">
            <a:avLst/>
          </a:prstGeom>
          <a:noFill/>
          <a:ln w="9525">
            <a:noFill/>
            <a:miter lim="800000"/>
            <a:headEnd/>
            <a:tailEnd/>
          </a:ln>
        </p:spPr>
        <p:txBody>
          <a:bodyPr wrap="none">
            <a:spAutoFit/>
          </a:bodyPr>
          <a:lstStyle/>
          <a:p>
            <a:pPr>
              <a:defRPr/>
            </a:pPr>
            <a:r>
              <a:rPr lang="fr-CA">
                <a:latin typeface="Microsoft YaHei" panose="020B0503020204020204" pitchFamily="34" charset="-122"/>
                <a:ea typeface="Microsoft YaHei" panose="020B0503020204020204" pitchFamily="34" charset="-122"/>
              </a:rPr>
              <a:t>Poucas</a:t>
            </a:r>
            <a:endParaRPr lang="pt-PT">
              <a:latin typeface="Microsoft YaHei" panose="020B0503020204020204" pitchFamily="34" charset="-122"/>
              <a:ea typeface="Microsoft YaHei" panose="020B0503020204020204" pitchFamily="34" charset="-122"/>
            </a:endParaRPr>
          </a:p>
        </p:txBody>
      </p:sp>
      <p:sp>
        <p:nvSpPr>
          <p:cNvPr id="29719" name="Rectangle 23"/>
          <p:cNvSpPr>
            <a:spLocks noChangeArrowheads="1"/>
          </p:cNvSpPr>
          <p:nvPr/>
        </p:nvSpPr>
        <p:spPr bwMode="auto">
          <a:xfrm>
            <a:off x="739875" y="2007568"/>
            <a:ext cx="1197059" cy="369332"/>
          </a:xfrm>
          <a:prstGeom prst="rect">
            <a:avLst/>
          </a:prstGeom>
          <a:noFill/>
          <a:ln w="9525">
            <a:noFill/>
            <a:miter lim="800000"/>
            <a:headEnd/>
            <a:tailEnd/>
          </a:ln>
        </p:spPr>
        <p:txBody>
          <a:bodyPr wrap="none">
            <a:spAutoFit/>
          </a:bodyPr>
          <a:lstStyle/>
          <a:p>
            <a:pPr>
              <a:defRPr/>
            </a:pPr>
            <a:r>
              <a:rPr lang="fr-CA">
                <a:latin typeface="Microsoft YaHei" panose="020B0503020204020204" pitchFamily="34" charset="-122"/>
                <a:ea typeface="Microsoft YaHei" panose="020B0503020204020204" pitchFamily="34" charset="-122"/>
              </a:rPr>
              <a:t>Tamanho</a:t>
            </a:r>
            <a:endParaRPr lang="pt-PT">
              <a:latin typeface="Microsoft YaHei" panose="020B0503020204020204" pitchFamily="34" charset="-122"/>
              <a:ea typeface="Microsoft YaHei" panose="020B0503020204020204" pitchFamily="34" charset="-122"/>
            </a:endParaRPr>
          </a:p>
        </p:txBody>
      </p:sp>
      <p:sp>
        <p:nvSpPr>
          <p:cNvPr id="29720" name="Rectangle 24"/>
          <p:cNvSpPr>
            <a:spLocks noChangeArrowheads="1"/>
          </p:cNvSpPr>
          <p:nvPr/>
        </p:nvSpPr>
        <p:spPr bwMode="auto">
          <a:xfrm>
            <a:off x="4459289" y="2007568"/>
            <a:ext cx="994183" cy="369332"/>
          </a:xfrm>
          <a:prstGeom prst="rect">
            <a:avLst/>
          </a:prstGeom>
          <a:noFill/>
          <a:ln w="9525">
            <a:noFill/>
            <a:miter lim="800000"/>
            <a:headEnd/>
            <a:tailEnd/>
          </a:ln>
        </p:spPr>
        <p:txBody>
          <a:bodyPr wrap="none">
            <a:spAutoFit/>
          </a:bodyPr>
          <a:lstStyle/>
          <a:p>
            <a:pPr>
              <a:defRPr/>
            </a:pPr>
            <a:r>
              <a:rPr lang="fr-CA">
                <a:latin typeface="Microsoft YaHei" panose="020B0503020204020204" pitchFamily="34" charset="-122"/>
                <a:ea typeface="Microsoft YaHei" panose="020B0503020204020204" pitchFamily="34" charset="-122"/>
              </a:rPr>
              <a:t>Grande</a:t>
            </a:r>
            <a:endParaRPr lang="pt-PT">
              <a:latin typeface="Microsoft YaHei" panose="020B0503020204020204" pitchFamily="34" charset="-122"/>
              <a:ea typeface="Microsoft YaHei" panose="020B0503020204020204" pitchFamily="34" charset="-122"/>
            </a:endParaRPr>
          </a:p>
        </p:txBody>
      </p:sp>
      <p:sp>
        <p:nvSpPr>
          <p:cNvPr id="29721" name="Rectangle 25"/>
          <p:cNvSpPr>
            <a:spLocks noChangeArrowheads="1"/>
          </p:cNvSpPr>
          <p:nvPr/>
        </p:nvSpPr>
        <p:spPr bwMode="auto">
          <a:xfrm>
            <a:off x="8196821" y="2007568"/>
            <a:ext cx="1159676" cy="369332"/>
          </a:xfrm>
          <a:prstGeom prst="rect">
            <a:avLst/>
          </a:prstGeom>
          <a:noFill/>
          <a:ln w="9525">
            <a:noFill/>
            <a:miter lim="800000"/>
            <a:headEnd/>
            <a:tailEnd/>
          </a:ln>
        </p:spPr>
        <p:txBody>
          <a:bodyPr wrap="none">
            <a:spAutoFit/>
          </a:bodyPr>
          <a:lstStyle/>
          <a:p>
            <a:pPr>
              <a:defRPr/>
            </a:pPr>
            <a:r>
              <a:rPr lang="fr-CA">
                <a:latin typeface="Microsoft YaHei" panose="020B0503020204020204" pitchFamily="34" charset="-122"/>
                <a:ea typeface="Microsoft YaHei" panose="020B0503020204020204" pitchFamily="34" charset="-122"/>
              </a:rPr>
              <a:t>Pequeno</a:t>
            </a:r>
            <a:endParaRPr lang="pt-PT">
              <a:latin typeface="Microsoft YaHei" panose="020B0503020204020204" pitchFamily="34" charset="-122"/>
              <a:ea typeface="Microsoft YaHei" panose="020B0503020204020204" pitchFamily="34" charset="-122"/>
            </a:endParaRPr>
          </a:p>
        </p:txBody>
      </p:sp>
      <p:sp>
        <p:nvSpPr>
          <p:cNvPr id="29722" name="Rectangle 26"/>
          <p:cNvSpPr>
            <a:spLocks noChangeArrowheads="1"/>
          </p:cNvSpPr>
          <p:nvPr/>
        </p:nvSpPr>
        <p:spPr bwMode="auto">
          <a:xfrm>
            <a:off x="4445842" y="3668990"/>
            <a:ext cx="639599" cy="369332"/>
          </a:xfrm>
          <a:prstGeom prst="rect">
            <a:avLst/>
          </a:prstGeom>
          <a:noFill/>
          <a:ln w="9525">
            <a:noFill/>
            <a:miter lim="800000"/>
            <a:headEnd/>
            <a:tailEnd/>
          </a:ln>
        </p:spPr>
        <p:txBody>
          <a:bodyPr wrap="none">
            <a:spAutoFit/>
          </a:bodyPr>
          <a:lstStyle/>
          <a:p>
            <a:pPr>
              <a:defRPr/>
            </a:pPr>
            <a:r>
              <a:rPr lang="fr-CA" dirty="0">
                <a:solidFill>
                  <a:schemeClr val="tx1">
                    <a:lumMod val="65000"/>
                    <a:lumOff val="35000"/>
                  </a:schemeClr>
                </a:solidFill>
                <a:latin typeface="Microsoft YaHei" panose="020B0503020204020204" pitchFamily="34" charset="-122"/>
                <a:ea typeface="Microsoft YaHei" panose="020B0503020204020204" pitchFamily="34" charset="-122"/>
              </a:rPr>
              <a:t>Alto</a:t>
            </a:r>
            <a:endParaRPr lang="pt-PT" dirty="0">
              <a:solidFill>
                <a:schemeClr val="tx1">
                  <a:lumMod val="65000"/>
                  <a:lumOff val="35000"/>
                </a:schemeClr>
              </a:solidFill>
              <a:latin typeface="Microsoft YaHei" panose="020B0503020204020204" pitchFamily="34" charset="-122"/>
              <a:ea typeface="Microsoft YaHei" panose="020B0503020204020204" pitchFamily="34" charset="-122"/>
            </a:endParaRPr>
          </a:p>
        </p:txBody>
      </p:sp>
      <p:sp>
        <p:nvSpPr>
          <p:cNvPr id="29723" name="Rectangle 27"/>
          <p:cNvSpPr>
            <a:spLocks noChangeArrowheads="1"/>
          </p:cNvSpPr>
          <p:nvPr/>
        </p:nvSpPr>
        <p:spPr bwMode="auto">
          <a:xfrm>
            <a:off x="4465543" y="4504125"/>
            <a:ext cx="6306342" cy="369332"/>
          </a:xfrm>
          <a:prstGeom prst="rect">
            <a:avLst/>
          </a:prstGeom>
          <a:noFill/>
          <a:ln w="9525">
            <a:noFill/>
            <a:miter lim="800000"/>
            <a:headEnd/>
            <a:tailEnd/>
          </a:ln>
        </p:spPr>
        <p:txBody>
          <a:bodyPr wrap="none">
            <a:spAutoFit/>
          </a:bodyPr>
          <a:lstStyle/>
          <a:p>
            <a:pPr>
              <a:defRPr/>
            </a:pPr>
            <a:r>
              <a:rPr lang="pt-PT" dirty="0">
                <a:solidFill>
                  <a:schemeClr val="tx1">
                    <a:lumMod val="75000"/>
                    <a:lumOff val="25000"/>
                  </a:schemeClr>
                </a:solidFill>
                <a:latin typeface="Microsoft YaHei" panose="020B0503020204020204" pitchFamily="34" charset="-122"/>
                <a:ea typeface="Microsoft YaHei" panose="020B0503020204020204" pitchFamily="34" charset="-122"/>
              </a:rPr>
              <a:t>Subcutânea &gt; </a:t>
            </a:r>
            <a:r>
              <a:rPr lang="pt-PT" dirty="0" err="1">
                <a:solidFill>
                  <a:schemeClr val="tx1">
                    <a:lumMod val="75000"/>
                    <a:lumOff val="25000"/>
                  </a:schemeClr>
                </a:solidFill>
                <a:latin typeface="Microsoft YaHei" panose="020B0503020204020204" pitchFamily="34" charset="-122"/>
                <a:ea typeface="Microsoft YaHei" panose="020B0503020204020204" pitchFamily="34" charset="-122"/>
              </a:rPr>
              <a:t>intraperitoneal</a:t>
            </a:r>
            <a:r>
              <a:rPr lang="pt-PT" dirty="0">
                <a:solidFill>
                  <a:schemeClr val="tx1">
                    <a:lumMod val="75000"/>
                    <a:lumOff val="25000"/>
                  </a:schemeClr>
                </a:solidFill>
                <a:latin typeface="Microsoft YaHei" panose="020B0503020204020204" pitchFamily="34" charset="-122"/>
                <a:ea typeface="Microsoft YaHei" panose="020B0503020204020204" pitchFamily="34" charset="-122"/>
              </a:rPr>
              <a:t> &gt; intravenosa ou gástrica</a:t>
            </a:r>
          </a:p>
        </p:txBody>
      </p:sp>
      <p:sp>
        <p:nvSpPr>
          <p:cNvPr id="29724" name="Rectangle 28"/>
          <p:cNvSpPr>
            <a:spLocks noChangeArrowheads="1"/>
          </p:cNvSpPr>
          <p:nvPr/>
        </p:nvSpPr>
        <p:spPr bwMode="auto">
          <a:xfrm>
            <a:off x="851000" y="5456338"/>
            <a:ext cx="1886991" cy="369332"/>
          </a:xfrm>
          <a:prstGeom prst="rect">
            <a:avLst/>
          </a:prstGeom>
          <a:noFill/>
          <a:ln w="9525">
            <a:noFill/>
            <a:miter lim="800000"/>
            <a:headEnd/>
            <a:tailEnd/>
          </a:ln>
        </p:spPr>
        <p:txBody>
          <a:bodyPr wrap="none">
            <a:spAutoFit/>
          </a:bodyPr>
          <a:lstStyle/>
          <a:p>
            <a:pPr>
              <a:defRPr/>
            </a:pPr>
            <a:r>
              <a:rPr lang="fr-CA" dirty="0">
                <a:latin typeface="Microsoft YaHei" panose="020B0503020204020204" pitchFamily="34" charset="-122"/>
                <a:ea typeface="Microsoft YaHei" panose="020B0503020204020204" pitchFamily="34" charset="-122"/>
              </a:rPr>
              <a:t>MHC ou </a:t>
            </a:r>
            <a:r>
              <a:rPr lang="fr-CA" dirty="0" err="1">
                <a:latin typeface="Microsoft YaHei" panose="020B0503020204020204" pitchFamily="34" charset="-122"/>
                <a:ea typeface="Microsoft YaHei" panose="020B0503020204020204" pitchFamily="34" charset="-122"/>
              </a:rPr>
              <a:t>outros</a:t>
            </a:r>
            <a:endParaRPr lang="pt-PT" dirty="0">
              <a:latin typeface="Microsoft YaHei" panose="020B0503020204020204" pitchFamily="34" charset="-122"/>
              <a:ea typeface="Microsoft YaHei" panose="020B0503020204020204" pitchFamily="34" charset="-122"/>
            </a:endParaRPr>
          </a:p>
        </p:txBody>
      </p:sp>
      <p:sp>
        <p:nvSpPr>
          <p:cNvPr id="29725" name="Rectangle 29"/>
          <p:cNvSpPr>
            <a:spLocks noChangeArrowheads="1"/>
          </p:cNvSpPr>
          <p:nvPr/>
        </p:nvSpPr>
        <p:spPr bwMode="auto">
          <a:xfrm>
            <a:off x="4459288" y="5445224"/>
            <a:ext cx="2743200" cy="646331"/>
          </a:xfrm>
          <a:prstGeom prst="rect">
            <a:avLst/>
          </a:prstGeom>
          <a:noFill/>
          <a:ln w="9525">
            <a:noFill/>
            <a:miter lim="800000"/>
            <a:headEnd/>
            <a:tailEnd/>
          </a:ln>
        </p:spPr>
        <p:txBody>
          <a:bodyPr>
            <a:spAutoFit/>
          </a:bodyPr>
          <a:lstStyle/>
          <a:p>
            <a:pPr>
              <a:defRPr/>
            </a:pPr>
            <a:r>
              <a:rPr lang="fr-CA" dirty="0" err="1">
                <a:latin typeface="Microsoft YaHei" panose="020B0503020204020204" pitchFamily="34" charset="-122"/>
                <a:ea typeface="Microsoft YaHei" panose="020B0503020204020204" pitchFamily="34" charset="-122"/>
              </a:rPr>
              <a:t>Apresentação</a:t>
            </a:r>
            <a:r>
              <a:rPr lang="fr-CA" dirty="0">
                <a:latin typeface="Microsoft YaHei" panose="020B0503020204020204" pitchFamily="34" charset="-122"/>
                <a:ea typeface="Microsoft YaHei" panose="020B0503020204020204" pitchFamily="34" charset="-122"/>
              </a:rPr>
              <a:t> e </a:t>
            </a:r>
            <a:r>
              <a:rPr lang="fr-CA" dirty="0" err="1">
                <a:latin typeface="Microsoft YaHei" panose="020B0503020204020204" pitchFamily="34" charset="-122"/>
                <a:ea typeface="Microsoft YaHei" panose="020B0503020204020204" pitchFamily="34" charset="-122"/>
              </a:rPr>
              <a:t>ligação</a:t>
            </a:r>
            <a:r>
              <a:rPr lang="fr-CA" dirty="0">
                <a:latin typeface="Microsoft YaHei" panose="020B0503020204020204" pitchFamily="34" charset="-122"/>
                <a:ea typeface="Microsoft YaHei" panose="020B0503020204020204" pitchFamily="34" charset="-122"/>
              </a:rPr>
              <a:t> </a:t>
            </a:r>
            <a:r>
              <a:rPr lang="fr-CA" dirty="0" err="1">
                <a:latin typeface="Microsoft YaHei" panose="020B0503020204020204" pitchFamily="34" charset="-122"/>
                <a:ea typeface="Microsoft YaHei" panose="020B0503020204020204" pitchFamily="34" charset="-122"/>
              </a:rPr>
              <a:t>ao</a:t>
            </a:r>
            <a:r>
              <a:rPr lang="fr-CA" dirty="0">
                <a:latin typeface="Microsoft YaHei" panose="020B0503020204020204" pitchFamily="34" charset="-122"/>
                <a:ea typeface="Microsoft YaHei" panose="020B0503020204020204" pitchFamily="34" charset="-122"/>
              </a:rPr>
              <a:t> </a:t>
            </a:r>
            <a:r>
              <a:rPr lang="fr-CA" dirty="0" err="1">
                <a:latin typeface="Microsoft YaHei" panose="020B0503020204020204" pitchFamily="34" charset="-122"/>
                <a:ea typeface="Microsoft YaHei" panose="020B0503020204020204" pitchFamily="34" charset="-122"/>
              </a:rPr>
              <a:t>péptido</a:t>
            </a:r>
            <a:r>
              <a:rPr lang="fr-CA" dirty="0">
                <a:latin typeface="Microsoft YaHei" panose="020B0503020204020204" pitchFamily="34" charset="-122"/>
                <a:ea typeface="Microsoft YaHei" panose="020B0503020204020204" pitchFamily="34" charset="-122"/>
              </a:rPr>
              <a:t> </a:t>
            </a:r>
            <a:r>
              <a:rPr lang="fr-CA" dirty="0" err="1">
                <a:latin typeface="Microsoft YaHei" panose="020B0503020204020204" pitchFamily="34" charset="-122"/>
                <a:ea typeface="Microsoft YaHei" panose="020B0503020204020204" pitchFamily="34" charset="-122"/>
              </a:rPr>
              <a:t>eficiente</a:t>
            </a:r>
            <a:r>
              <a:rPr lang="fr-CA" dirty="0">
                <a:latin typeface="Microsoft YaHei" panose="020B0503020204020204" pitchFamily="34" charset="-122"/>
                <a:ea typeface="Microsoft YaHei" panose="020B0503020204020204" pitchFamily="34" charset="-122"/>
              </a:rPr>
              <a:t> </a:t>
            </a:r>
            <a:endParaRPr lang="pt-PT" dirty="0">
              <a:latin typeface="Microsoft YaHei" panose="020B0503020204020204" pitchFamily="34" charset="-122"/>
              <a:ea typeface="Microsoft YaHei" panose="020B0503020204020204" pitchFamily="34" charset="-122"/>
            </a:endParaRPr>
          </a:p>
        </p:txBody>
      </p:sp>
      <p:sp>
        <p:nvSpPr>
          <p:cNvPr id="29726" name="Rectangle 30"/>
          <p:cNvSpPr>
            <a:spLocks noChangeArrowheads="1"/>
          </p:cNvSpPr>
          <p:nvPr/>
        </p:nvSpPr>
        <p:spPr bwMode="auto">
          <a:xfrm>
            <a:off x="8196821" y="4077074"/>
            <a:ext cx="1628907" cy="369332"/>
          </a:xfrm>
          <a:prstGeom prst="rect">
            <a:avLst/>
          </a:prstGeom>
          <a:noFill/>
          <a:ln w="9525">
            <a:noFill/>
            <a:miter lim="800000"/>
            <a:headEnd/>
            <a:tailEnd/>
          </a:ln>
        </p:spPr>
        <p:txBody>
          <a:bodyPr wrap="none">
            <a:spAutoFit/>
          </a:bodyPr>
          <a:lstStyle/>
          <a:p>
            <a:pPr>
              <a:defRPr/>
            </a:pPr>
            <a:r>
              <a:rPr lang="fr-CA">
                <a:latin typeface="Microsoft YaHei" panose="020B0503020204020204" pitchFamily="34" charset="-122"/>
                <a:ea typeface="Microsoft YaHei" panose="020B0503020204020204" pitchFamily="34" charset="-122"/>
              </a:rPr>
              <a:t>Alta ou baixa</a:t>
            </a:r>
            <a:endParaRPr lang="pt-PT">
              <a:latin typeface="Microsoft YaHei" panose="020B0503020204020204" pitchFamily="34" charset="-122"/>
              <a:ea typeface="Microsoft YaHei" panose="020B0503020204020204" pitchFamily="34" charset="-122"/>
            </a:endParaRPr>
          </a:p>
        </p:txBody>
      </p:sp>
      <p:sp>
        <p:nvSpPr>
          <p:cNvPr id="29727" name="Rectangle 31"/>
          <p:cNvSpPr>
            <a:spLocks noChangeArrowheads="1"/>
          </p:cNvSpPr>
          <p:nvPr/>
        </p:nvSpPr>
        <p:spPr bwMode="auto">
          <a:xfrm>
            <a:off x="4459288" y="4077074"/>
            <a:ext cx="1382943" cy="369332"/>
          </a:xfrm>
          <a:prstGeom prst="rect">
            <a:avLst/>
          </a:prstGeom>
          <a:noFill/>
          <a:ln w="9525">
            <a:noFill/>
            <a:miter lim="800000"/>
            <a:headEnd/>
            <a:tailEnd/>
          </a:ln>
        </p:spPr>
        <p:txBody>
          <a:bodyPr wrap="none">
            <a:spAutoFit/>
          </a:bodyPr>
          <a:lstStyle/>
          <a:p>
            <a:pPr>
              <a:defRPr/>
            </a:pPr>
            <a:r>
              <a:rPr lang="fr-CA">
                <a:latin typeface="Microsoft YaHei" panose="020B0503020204020204" pitchFamily="34" charset="-122"/>
                <a:ea typeface="Microsoft YaHei" panose="020B0503020204020204" pitchFamily="34" charset="-122"/>
              </a:rPr>
              <a:t>Intermédia</a:t>
            </a:r>
            <a:endParaRPr lang="pt-PT">
              <a:latin typeface="Microsoft YaHei" panose="020B0503020204020204" pitchFamily="34" charset="-122"/>
              <a:ea typeface="Microsoft YaHei" panose="020B0503020204020204" pitchFamily="34" charset="-122"/>
            </a:endParaRPr>
          </a:p>
        </p:txBody>
      </p:sp>
      <p:sp>
        <p:nvSpPr>
          <p:cNvPr id="29728" name="Rectangle 32"/>
          <p:cNvSpPr>
            <a:spLocks noChangeArrowheads="1"/>
          </p:cNvSpPr>
          <p:nvPr/>
        </p:nvSpPr>
        <p:spPr bwMode="auto">
          <a:xfrm>
            <a:off x="8196820" y="5445224"/>
            <a:ext cx="2743200" cy="646331"/>
          </a:xfrm>
          <a:prstGeom prst="rect">
            <a:avLst/>
          </a:prstGeom>
          <a:noFill/>
          <a:ln w="9525">
            <a:noFill/>
            <a:miter lim="800000"/>
            <a:headEnd/>
            <a:tailEnd/>
          </a:ln>
        </p:spPr>
        <p:txBody>
          <a:bodyPr>
            <a:spAutoFit/>
          </a:bodyPr>
          <a:lstStyle/>
          <a:p>
            <a:pPr>
              <a:defRPr/>
            </a:pPr>
            <a:r>
              <a:rPr lang="fr-CA">
                <a:latin typeface="Microsoft YaHei" panose="020B0503020204020204" pitchFamily="34" charset="-122"/>
                <a:ea typeface="Microsoft YaHei" panose="020B0503020204020204" pitchFamily="34" charset="-122"/>
              </a:rPr>
              <a:t>Apresentação e ligação ao péptido ineficiente </a:t>
            </a:r>
            <a:endParaRPr lang="pt-PT">
              <a:latin typeface="Microsoft YaHei" panose="020B0503020204020204" pitchFamily="34" charset="-122"/>
              <a:ea typeface="Microsoft YaHei" panose="020B0503020204020204" pitchFamily="34" charset="-122"/>
            </a:endParaRPr>
          </a:p>
        </p:txBody>
      </p:sp>
      <p:sp>
        <p:nvSpPr>
          <p:cNvPr id="29729" name="Rectangle 33"/>
          <p:cNvSpPr>
            <a:spLocks noChangeArrowheads="1"/>
          </p:cNvSpPr>
          <p:nvPr/>
        </p:nvSpPr>
        <p:spPr bwMode="auto">
          <a:xfrm>
            <a:off x="8203171" y="3668990"/>
            <a:ext cx="780663" cy="369332"/>
          </a:xfrm>
          <a:prstGeom prst="rect">
            <a:avLst/>
          </a:prstGeom>
          <a:noFill/>
          <a:ln w="9525">
            <a:noFill/>
            <a:miter lim="800000"/>
            <a:headEnd/>
            <a:tailEnd/>
          </a:ln>
        </p:spPr>
        <p:txBody>
          <a:bodyPr wrap="none">
            <a:spAutoFit/>
          </a:bodyPr>
          <a:lstStyle/>
          <a:p>
            <a:pPr>
              <a:defRPr/>
            </a:pPr>
            <a:r>
              <a:rPr lang="fr-CA">
                <a:solidFill>
                  <a:schemeClr val="tx1">
                    <a:lumMod val="65000"/>
                    <a:lumOff val="35000"/>
                  </a:schemeClr>
                </a:solidFill>
                <a:latin typeface="Microsoft YaHei" panose="020B0503020204020204" pitchFamily="34" charset="-122"/>
                <a:ea typeface="Microsoft YaHei" panose="020B0503020204020204" pitchFamily="34" charset="-122"/>
              </a:rPr>
              <a:t>Baixo</a:t>
            </a:r>
            <a:endParaRPr lang="pt-PT">
              <a:solidFill>
                <a:schemeClr val="tx1">
                  <a:lumMod val="65000"/>
                  <a:lumOff val="35000"/>
                </a:schemeClr>
              </a:solidFill>
              <a:latin typeface="Microsoft YaHei" panose="020B0503020204020204" pitchFamily="34" charset="-122"/>
              <a:ea typeface="Microsoft YaHei" panose="020B0503020204020204" pitchFamily="34" charset="-122"/>
            </a:endParaRPr>
          </a:p>
        </p:txBody>
      </p:sp>
      <p:sp>
        <p:nvSpPr>
          <p:cNvPr id="27681" name="Line 35"/>
          <p:cNvSpPr>
            <a:spLocks noChangeShapeType="1"/>
          </p:cNvSpPr>
          <p:nvPr/>
        </p:nvSpPr>
        <p:spPr bwMode="auto">
          <a:xfrm>
            <a:off x="551743" y="1272974"/>
            <a:ext cx="11088000" cy="0"/>
          </a:xfrm>
          <a:prstGeom prst="line">
            <a:avLst/>
          </a:prstGeom>
          <a:noFill/>
          <a:ln w="28575">
            <a:solidFill>
              <a:schemeClr val="tx1">
                <a:lumMod val="50000"/>
                <a:lumOff val="50000"/>
              </a:schemeClr>
            </a:solidFill>
            <a:round/>
            <a:headEnd/>
            <a:tailEnd/>
          </a:ln>
        </p:spPr>
        <p:txBody>
          <a:bodyPr/>
          <a:lstStyle/>
          <a:p>
            <a:endParaRPr lang="pt-PT" sz="2000">
              <a:solidFill>
                <a:schemeClr val="tx1">
                  <a:lumMod val="75000"/>
                  <a:lumOff val="25000"/>
                </a:schemeClr>
              </a:solidFill>
              <a:latin typeface="Microsoft YaHei" panose="020B0503020204020204" pitchFamily="34" charset="-122"/>
              <a:ea typeface="Microsoft YaHei" panose="020B0503020204020204" pitchFamily="34" charset="-122"/>
            </a:endParaRPr>
          </a:p>
        </p:txBody>
      </p:sp>
      <p:sp>
        <p:nvSpPr>
          <p:cNvPr id="35" name="Rectangle 20"/>
          <p:cNvSpPr>
            <a:spLocks noChangeArrowheads="1"/>
          </p:cNvSpPr>
          <p:nvPr/>
        </p:nvSpPr>
        <p:spPr bwMode="auto">
          <a:xfrm>
            <a:off x="4452926" y="3216878"/>
            <a:ext cx="2971800" cy="369332"/>
          </a:xfrm>
          <a:prstGeom prst="rect">
            <a:avLst/>
          </a:prstGeom>
          <a:noFill/>
          <a:ln w="9525">
            <a:noFill/>
            <a:miter lim="800000"/>
            <a:headEnd/>
            <a:tailEnd/>
          </a:ln>
        </p:spPr>
        <p:txBody>
          <a:bodyPr>
            <a:spAutoFit/>
          </a:bodyPr>
          <a:lstStyle/>
          <a:p>
            <a:pPr>
              <a:defRPr/>
            </a:pPr>
            <a:r>
              <a:rPr lang="pt-PT" dirty="0">
                <a:solidFill>
                  <a:schemeClr val="tx1">
                    <a:lumMod val="75000"/>
                    <a:lumOff val="25000"/>
                  </a:schemeClr>
                </a:solidFill>
                <a:latin typeface="Microsoft YaHei" panose="020B0503020204020204" pitchFamily="34" charset="-122"/>
                <a:ea typeface="Microsoft YaHei" panose="020B0503020204020204" pitchFamily="34" charset="-122"/>
              </a:rPr>
              <a:t>Carga intermédia </a:t>
            </a:r>
          </a:p>
        </p:txBody>
      </p:sp>
      <p:sp>
        <p:nvSpPr>
          <p:cNvPr id="36" name="Rectangle 21"/>
          <p:cNvSpPr>
            <a:spLocks noChangeArrowheads="1"/>
          </p:cNvSpPr>
          <p:nvPr/>
        </p:nvSpPr>
        <p:spPr bwMode="auto">
          <a:xfrm>
            <a:off x="8206354" y="3216878"/>
            <a:ext cx="2590800" cy="369332"/>
          </a:xfrm>
          <a:prstGeom prst="rect">
            <a:avLst/>
          </a:prstGeom>
          <a:noFill/>
          <a:ln w="9525">
            <a:noFill/>
            <a:miter lim="800000"/>
            <a:headEnd/>
            <a:tailEnd/>
          </a:ln>
        </p:spPr>
        <p:txBody>
          <a:bodyPr>
            <a:spAutoFit/>
          </a:bodyPr>
          <a:lstStyle/>
          <a:p>
            <a:pPr>
              <a:defRPr/>
            </a:pPr>
            <a:r>
              <a:rPr lang="pt-PT" dirty="0">
                <a:solidFill>
                  <a:schemeClr val="tx1">
                    <a:lumMod val="75000"/>
                    <a:lumOff val="25000"/>
                  </a:schemeClr>
                </a:solidFill>
                <a:latin typeface="Microsoft YaHei" panose="020B0503020204020204" pitchFamily="34" charset="-122"/>
                <a:ea typeface="Microsoft YaHei" panose="020B0503020204020204" pitchFamily="34" charset="-122"/>
              </a:rPr>
              <a:t>Altamente carregada </a:t>
            </a:r>
          </a:p>
        </p:txBody>
      </p:sp>
      <p:sp>
        <p:nvSpPr>
          <p:cNvPr id="2" name="Retângulo 1"/>
          <p:cNvSpPr/>
          <p:nvPr/>
        </p:nvSpPr>
        <p:spPr>
          <a:xfrm>
            <a:off x="512576" y="690955"/>
            <a:ext cx="11146024" cy="5400600"/>
          </a:xfrm>
          <a:prstGeom prst="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768834404"/>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586039" y="1887538"/>
            <a:ext cx="7070725" cy="584775"/>
          </a:xfrm>
          <a:prstGeom prst="rect">
            <a:avLst/>
          </a:prstGeom>
          <a:noFill/>
          <a:ln w="9525">
            <a:noFill/>
            <a:miter lim="800000"/>
            <a:headEnd/>
            <a:tailEnd/>
          </a:ln>
        </p:spPr>
        <p:txBody>
          <a:bodyPr>
            <a:spAutoFit/>
          </a:bodyPr>
          <a:lstStyle/>
          <a:p>
            <a:pPr algn="ctr" eaLnBrk="0" hangingPunct="0"/>
            <a:r>
              <a:rPr lang="pt-PT" sz="3200" b="1" cap="small">
                <a:solidFill>
                  <a:srgbClr val="800000"/>
                </a:solidFill>
                <a:latin typeface="Microsoft YaHei" panose="020B0503020204020204" pitchFamily="34" charset="-122"/>
                <a:ea typeface="Microsoft YaHei" panose="020B0503020204020204" pitchFamily="34" charset="-122"/>
              </a:rPr>
              <a:t>A cooperação célula B - célula T</a:t>
            </a:r>
            <a:endParaRPr lang="en-GB" sz="3200" b="1" cap="small">
              <a:solidFill>
                <a:srgbClr val="80000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33461263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_01_15.jpg"/>
          <p:cNvPicPr>
            <a:picLocks noChangeAspect="1"/>
          </p:cNvPicPr>
          <p:nvPr/>
        </p:nvPicPr>
        <p:blipFill rotWithShape="1">
          <a:blip r:embed="rId2">
            <a:extLst>
              <a:ext uri="{28A0092B-C50C-407E-A947-70E740481C1C}">
                <a14:useLocalDpi xmlns:a14="http://schemas.microsoft.com/office/drawing/2010/main" val="0"/>
              </a:ext>
            </a:extLst>
          </a:blip>
          <a:srcRect l="1687" t="36393" r="76376" b="21885"/>
          <a:stretch/>
        </p:blipFill>
        <p:spPr bwMode="auto">
          <a:xfrm>
            <a:off x="866956" y="2945438"/>
            <a:ext cx="1872208" cy="180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figure_01_15.jpg"/>
          <p:cNvPicPr>
            <a:picLocks noChangeAspect="1"/>
          </p:cNvPicPr>
          <p:nvPr/>
        </p:nvPicPr>
        <p:blipFill rotWithShape="1">
          <a:blip r:embed="rId2">
            <a:extLst>
              <a:ext uri="{28A0092B-C50C-407E-A947-70E740481C1C}">
                <a14:useLocalDpi xmlns:a14="http://schemas.microsoft.com/office/drawing/2010/main" val="0"/>
              </a:ext>
            </a:extLst>
          </a:blip>
          <a:srcRect l="77329" t="26701" r="1283" b="8213"/>
          <a:stretch/>
        </p:blipFill>
        <p:spPr bwMode="auto">
          <a:xfrm>
            <a:off x="9949275" y="2123310"/>
            <a:ext cx="1825352"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5"/>
          <p:cNvPicPr>
            <a:picLocks noChangeAspect="1"/>
          </p:cNvPicPr>
          <p:nvPr/>
        </p:nvPicPr>
        <p:blipFill>
          <a:blip r:embed="rId3"/>
          <a:stretch>
            <a:fillRect/>
          </a:stretch>
        </p:blipFill>
        <p:spPr>
          <a:xfrm>
            <a:off x="6724867" y="2121748"/>
            <a:ext cx="1866900" cy="2809875"/>
          </a:xfrm>
          <a:prstGeom prst="rect">
            <a:avLst/>
          </a:prstGeom>
        </p:spPr>
      </p:pic>
      <p:pic>
        <p:nvPicPr>
          <p:cNvPr id="7" name="Imagem 6"/>
          <p:cNvPicPr>
            <a:picLocks noChangeAspect="1"/>
          </p:cNvPicPr>
          <p:nvPr/>
        </p:nvPicPr>
        <p:blipFill>
          <a:blip r:embed="rId4"/>
          <a:stretch>
            <a:fillRect/>
          </a:stretch>
        </p:blipFill>
        <p:spPr>
          <a:xfrm>
            <a:off x="3820257" y="2750164"/>
            <a:ext cx="1866900" cy="2190750"/>
          </a:xfrm>
          <a:prstGeom prst="rect">
            <a:avLst/>
          </a:prstGeom>
        </p:spPr>
      </p:pic>
      <p:sp>
        <p:nvSpPr>
          <p:cNvPr id="8" name="Text Box 3"/>
          <p:cNvSpPr txBox="1">
            <a:spLocks noChangeArrowheads="1"/>
          </p:cNvSpPr>
          <p:nvPr/>
        </p:nvSpPr>
        <p:spPr bwMode="auto">
          <a:xfrm>
            <a:off x="1" y="5736"/>
            <a:ext cx="12192000" cy="954107"/>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a:spAutoFit/>
          </a:bodyPr>
          <a:lstStyle/>
          <a:p>
            <a:pPr algn="just">
              <a:defRPr/>
            </a:pPr>
            <a:r>
              <a:rPr lang="pt-PT" sz="2800" b="1" cap="small" dirty="0">
                <a:solidFill>
                  <a:srgbClr val="800000"/>
                </a:solidFill>
                <a:latin typeface="Microsoft YaHei" panose="020B0503020204020204" pitchFamily="34" charset="-122"/>
                <a:ea typeface="Microsoft YaHei" panose="020B0503020204020204" pitchFamily="34" charset="-122"/>
              </a:rPr>
              <a:t>No interior de um linfócito B o antigénio é processado em pequenos péptidos e cada um destes associado a uma molécula MHC classe II</a:t>
            </a:r>
            <a:endParaRPr lang="en-US" sz="2800" b="1" cap="small" dirty="0">
              <a:solidFill>
                <a:srgbClr val="800000"/>
              </a:solidFill>
              <a:latin typeface="Microsoft YaHei" panose="020B0503020204020204" pitchFamily="34" charset="-122"/>
              <a:ea typeface="Microsoft YaHei" panose="020B0503020204020204" pitchFamily="34" charset="-122"/>
            </a:endParaRPr>
          </a:p>
        </p:txBody>
      </p:sp>
      <p:sp>
        <p:nvSpPr>
          <p:cNvPr id="9" name="Rectangle 11"/>
          <p:cNvSpPr>
            <a:spLocks noChangeArrowheads="1"/>
          </p:cNvSpPr>
          <p:nvPr/>
        </p:nvSpPr>
        <p:spPr bwMode="auto">
          <a:xfrm>
            <a:off x="10293767" y="4571582"/>
            <a:ext cx="1120820" cy="369332"/>
          </a:xfrm>
          <a:prstGeom prst="rect">
            <a:avLst/>
          </a:prstGeom>
          <a:noFill/>
          <a:ln w="9525">
            <a:noFill/>
            <a:miter lim="800000"/>
            <a:headEnd/>
            <a:tailEnd/>
          </a:ln>
        </p:spPr>
        <p:txBody>
          <a:bodyPr wrap="none">
            <a:spAutoFit/>
          </a:bodyPr>
          <a:lstStyle/>
          <a:p>
            <a:pPr>
              <a:defRPr/>
            </a:pPr>
            <a:r>
              <a:rPr lang="fr-CA" b="1" dirty="0" err="1">
                <a:solidFill>
                  <a:srgbClr val="800000"/>
                </a:solidFill>
                <a:latin typeface="Microsoft YaHei" panose="020B0503020204020204" pitchFamily="34" charset="-122"/>
                <a:ea typeface="Microsoft YaHei" panose="020B0503020204020204" pitchFamily="34" charset="-122"/>
              </a:rPr>
              <a:t>Célula</a:t>
            </a:r>
            <a:r>
              <a:rPr lang="fr-CA" b="1" dirty="0">
                <a:solidFill>
                  <a:srgbClr val="800000"/>
                </a:solidFill>
                <a:latin typeface="Microsoft YaHei" panose="020B0503020204020204" pitchFamily="34" charset="-122"/>
                <a:ea typeface="Microsoft YaHei" panose="020B0503020204020204" pitchFamily="34" charset="-122"/>
              </a:rPr>
              <a:t> B</a:t>
            </a:r>
            <a:endParaRPr lang="pt-PT" b="1" dirty="0">
              <a:solidFill>
                <a:srgbClr val="800000"/>
              </a:solidFill>
              <a:latin typeface="Microsoft YaHei" panose="020B0503020204020204" pitchFamily="34" charset="-122"/>
              <a:ea typeface="Microsoft YaHei" panose="020B0503020204020204" pitchFamily="34" charset="-122"/>
            </a:endParaRPr>
          </a:p>
        </p:txBody>
      </p:sp>
      <p:sp>
        <p:nvSpPr>
          <p:cNvPr id="10" name="Rectangle 11"/>
          <p:cNvSpPr>
            <a:spLocks noChangeArrowheads="1"/>
          </p:cNvSpPr>
          <p:nvPr/>
        </p:nvSpPr>
        <p:spPr bwMode="auto">
          <a:xfrm>
            <a:off x="1076276" y="1604873"/>
            <a:ext cx="1710725" cy="461665"/>
          </a:xfrm>
          <a:prstGeom prst="rect">
            <a:avLst/>
          </a:prstGeom>
          <a:noFill/>
          <a:ln w="9525">
            <a:noFill/>
            <a:miter lim="800000"/>
            <a:headEnd/>
            <a:tailEnd/>
          </a:ln>
        </p:spPr>
        <p:txBody>
          <a:bodyPr wrap="none">
            <a:spAutoFit/>
          </a:bodyPr>
          <a:lstStyle/>
          <a:p>
            <a:pPr>
              <a:defRPr/>
            </a:pPr>
            <a:r>
              <a:rPr lang="fr-CA" sz="2400" b="1" dirty="0" err="1">
                <a:solidFill>
                  <a:srgbClr val="800000"/>
                </a:solidFill>
                <a:latin typeface="Microsoft YaHei" panose="020B0503020204020204" pitchFamily="34" charset="-122"/>
                <a:ea typeface="Microsoft YaHei" panose="020B0503020204020204" pitchFamily="34" charset="-122"/>
              </a:rPr>
              <a:t>Antigénio</a:t>
            </a:r>
            <a:endParaRPr lang="pt-PT" sz="2400" b="1" dirty="0">
              <a:solidFill>
                <a:srgbClr val="800000"/>
              </a:solidFill>
              <a:latin typeface="Microsoft YaHei" panose="020B0503020204020204" pitchFamily="34" charset="-122"/>
              <a:ea typeface="Microsoft YaHei" panose="020B0503020204020204" pitchFamily="34" charset="-122"/>
            </a:endParaRPr>
          </a:p>
        </p:txBody>
      </p:sp>
      <p:sp>
        <p:nvSpPr>
          <p:cNvPr id="11" name="Rectangle 11"/>
          <p:cNvSpPr>
            <a:spLocks noChangeArrowheads="1"/>
          </p:cNvSpPr>
          <p:nvPr/>
        </p:nvSpPr>
        <p:spPr bwMode="auto">
          <a:xfrm>
            <a:off x="3740101" y="1564532"/>
            <a:ext cx="1880769" cy="830997"/>
          </a:xfrm>
          <a:prstGeom prst="rect">
            <a:avLst/>
          </a:prstGeom>
          <a:noFill/>
          <a:ln w="9525">
            <a:noFill/>
            <a:miter lim="800000"/>
            <a:headEnd/>
            <a:tailEnd/>
          </a:ln>
        </p:spPr>
        <p:txBody>
          <a:bodyPr wrap="square">
            <a:spAutoFit/>
          </a:bodyPr>
          <a:lstStyle/>
          <a:p>
            <a:pPr algn="ctr">
              <a:defRPr/>
            </a:pPr>
            <a:r>
              <a:rPr lang="fr-CA" sz="2400" b="1" dirty="0" err="1">
                <a:solidFill>
                  <a:srgbClr val="800000"/>
                </a:solidFill>
                <a:latin typeface="Microsoft YaHei" panose="020B0503020204020204" pitchFamily="34" charset="-122"/>
                <a:ea typeface="Microsoft YaHei" panose="020B0503020204020204" pitchFamily="34" charset="-122"/>
              </a:rPr>
              <a:t>Pequenos</a:t>
            </a:r>
            <a:r>
              <a:rPr lang="fr-CA" sz="2400" b="1" dirty="0">
                <a:solidFill>
                  <a:srgbClr val="800000"/>
                </a:solidFill>
                <a:latin typeface="Microsoft YaHei" panose="020B0503020204020204" pitchFamily="34" charset="-122"/>
                <a:ea typeface="Microsoft YaHei" panose="020B0503020204020204" pitchFamily="34" charset="-122"/>
              </a:rPr>
              <a:t> </a:t>
            </a:r>
            <a:r>
              <a:rPr lang="fr-CA" sz="2400" b="1" dirty="0" err="1">
                <a:solidFill>
                  <a:srgbClr val="800000"/>
                </a:solidFill>
                <a:latin typeface="Microsoft YaHei" panose="020B0503020204020204" pitchFamily="34" charset="-122"/>
                <a:ea typeface="Microsoft YaHei" panose="020B0503020204020204" pitchFamily="34" charset="-122"/>
              </a:rPr>
              <a:t>péptidos</a:t>
            </a:r>
            <a:endParaRPr lang="pt-PT" sz="2400" b="1" dirty="0">
              <a:solidFill>
                <a:srgbClr val="800000"/>
              </a:solidFill>
              <a:latin typeface="Microsoft YaHei" panose="020B0503020204020204" pitchFamily="34" charset="-122"/>
              <a:ea typeface="Microsoft YaHei" panose="020B0503020204020204" pitchFamily="34" charset="-122"/>
            </a:endParaRPr>
          </a:p>
        </p:txBody>
      </p:sp>
      <p:sp>
        <p:nvSpPr>
          <p:cNvPr id="3" name="Seta para a direita 2"/>
          <p:cNvSpPr/>
          <p:nvPr/>
        </p:nvSpPr>
        <p:spPr>
          <a:xfrm>
            <a:off x="3049227" y="3131422"/>
            <a:ext cx="486090" cy="561492"/>
          </a:xfrm>
          <a:prstGeom prst="rightArrow">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Seta para a direita 15"/>
          <p:cNvSpPr/>
          <p:nvPr/>
        </p:nvSpPr>
        <p:spPr>
          <a:xfrm>
            <a:off x="5977136" y="3227294"/>
            <a:ext cx="486090" cy="561492"/>
          </a:xfrm>
          <a:prstGeom prst="rightArrow">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 name="Seta para a direita 16"/>
          <p:cNvSpPr/>
          <p:nvPr/>
        </p:nvSpPr>
        <p:spPr>
          <a:xfrm>
            <a:off x="8900007" y="3153289"/>
            <a:ext cx="486090" cy="561492"/>
          </a:xfrm>
          <a:prstGeom prst="rightArrow">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Rectangle 11"/>
          <p:cNvSpPr>
            <a:spLocks noChangeArrowheads="1"/>
          </p:cNvSpPr>
          <p:nvPr/>
        </p:nvSpPr>
        <p:spPr bwMode="auto">
          <a:xfrm>
            <a:off x="10841233" y="1739165"/>
            <a:ext cx="1107996" cy="369332"/>
          </a:xfrm>
          <a:prstGeom prst="rect">
            <a:avLst/>
          </a:prstGeom>
          <a:noFill/>
          <a:ln w="9525">
            <a:noFill/>
            <a:miter lim="800000"/>
            <a:headEnd/>
            <a:tailEnd/>
          </a:ln>
        </p:spPr>
        <p:txBody>
          <a:bodyPr wrap="none">
            <a:spAutoFit/>
          </a:bodyPr>
          <a:lstStyle/>
          <a:p>
            <a:pPr>
              <a:defRPr/>
            </a:pPr>
            <a:r>
              <a:rPr lang="fr-CA" b="1" dirty="0" err="1">
                <a:solidFill>
                  <a:srgbClr val="800000"/>
                </a:solidFill>
                <a:latin typeface="Microsoft YaHei" panose="020B0503020204020204" pitchFamily="34" charset="-122"/>
                <a:ea typeface="Microsoft YaHei" panose="020B0503020204020204" pitchFamily="34" charset="-122"/>
              </a:rPr>
              <a:t>Célula</a:t>
            </a:r>
            <a:r>
              <a:rPr lang="fr-CA" b="1" dirty="0">
                <a:solidFill>
                  <a:srgbClr val="800000"/>
                </a:solidFill>
                <a:latin typeface="Microsoft YaHei" panose="020B0503020204020204" pitchFamily="34" charset="-122"/>
                <a:ea typeface="Microsoft YaHei" panose="020B0503020204020204" pitchFamily="34" charset="-122"/>
              </a:rPr>
              <a:t> T</a:t>
            </a:r>
            <a:endParaRPr lang="pt-PT" b="1" dirty="0">
              <a:solidFill>
                <a:srgbClr val="800000"/>
              </a:solidFill>
              <a:latin typeface="Microsoft YaHei" panose="020B0503020204020204" pitchFamily="34" charset="-122"/>
              <a:ea typeface="Microsoft YaHei" panose="020B0503020204020204" pitchFamily="34" charset="-122"/>
            </a:endParaRPr>
          </a:p>
        </p:txBody>
      </p:sp>
      <p:sp>
        <p:nvSpPr>
          <p:cNvPr id="19" name="Rectangle 11"/>
          <p:cNvSpPr>
            <a:spLocks noChangeArrowheads="1"/>
          </p:cNvSpPr>
          <p:nvPr/>
        </p:nvSpPr>
        <p:spPr bwMode="auto">
          <a:xfrm>
            <a:off x="6707887" y="4576065"/>
            <a:ext cx="1120820" cy="369332"/>
          </a:xfrm>
          <a:prstGeom prst="rect">
            <a:avLst/>
          </a:prstGeom>
          <a:noFill/>
          <a:ln w="9525">
            <a:noFill/>
            <a:miter lim="800000"/>
            <a:headEnd/>
            <a:tailEnd/>
          </a:ln>
        </p:spPr>
        <p:txBody>
          <a:bodyPr wrap="none">
            <a:spAutoFit/>
          </a:bodyPr>
          <a:lstStyle/>
          <a:p>
            <a:pPr>
              <a:defRPr/>
            </a:pPr>
            <a:r>
              <a:rPr lang="fr-CA" b="1" dirty="0" err="1">
                <a:solidFill>
                  <a:srgbClr val="800000"/>
                </a:solidFill>
                <a:latin typeface="Microsoft YaHei" panose="020B0503020204020204" pitchFamily="34" charset="-122"/>
                <a:ea typeface="Microsoft YaHei" panose="020B0503020204020204" pitchFamily="34" charset="-122"/>
              </a:rPr>
              <a:t>Célula</a:t>
            </a:r>
            <a:r>
              <a:rPr lang="fr-CA" b="1" dirty="0">
                <a:solidFill>
                  <a:srgbClr val="800000"/>
                </a:solidFill>
                <a:latin typeface="Microsoft YaHei" panose="020B0503020204020204" pitchFamily="34" charset="-122"/>
                <a:ea typeface="Microsoft YaHei" panose="020B0503020204020204" pitchFamily="34" charset="-122"/>
              </a:rPr>
              <a:t> B</a:t>
            </a:r>
            <a:endParaRPr lang="pt-PT" b="1" dirty="0">
              <a:solidFill>
                <a:srgbClr val="800000"/>
              </a:solidFill>
              <a:latin typeface="Microsoft YaHei" panose="020B0503020204020204" pitchFamily="34" charset="-122"/>
              <a:ea typeface="Microsoft YaHei" panose="020B0503020204020204" pitchFamily="34" charset="-122"/>
            </a:endParaRPr>
          </a:p>
        </p:txBody>
      </p:sp>
      <p:sp>
        <p:nvSpPr>
          <p:cNvPr id="20" name="Rectangle 11"/>
          <p:cNvSpPr>
            <a:spLocks noChangeArrowheads="1"/>
          </p:cNvSpPr>
          <p:nvPr/>
        </p:nvSpPr>
        <p:spPr bwMode="auto">
          <a:xfrm>
            <a:off x="31384" y="6593715"/>
            <a:ext cx="4942398" cy="221599"/>
          </a:xfrm>
          <a:prstGeom prst="rect">
            <a:avLst/>
          </a:prstGeom>
          <a:noFill/>
          <a:ln w="9525">
            <a:noFill/>
            <a:miter lim="800000"/>
            <a:headEnd/>
            <a:tailEnd/>
          </a:ln>
        </p:spPr>
        <p:txBody>
          <a:bodyPr wrap="square">
            <a:spAutoFit/>
          </a:bodyPr>
          <a:lstStyle/>
          <a:p>
            <a:pPr>
              <a:lnSpc>
                <a:spcPts val="900"/>
              </a:lnSpc>
              <a:defRPr/>
            </a:pPr>
            <a:r>
              <a:rPr lang="fr-CA" sz="1400" dirty="0">
                <a:latin typeface="Microsoft YaHei" panose="020B0503020204020204" pitchFamily="34" charset="-122"/>
                <a:ea typeface="Microsoft YaHei" panose="020B0503020204020204" pitchFamily="34" charset="-122"/>
              </a:rPr>
              <a:t>MHC – major </a:t>
            </a:r>
            <a:r>
              <a:rPr lang="fr-CA" sz="1400" dirty="0" err="1">
                <a:latin typeface="Microsoft YaHei" panose="020B0503020204020204" pitchFamily="34" charset="-122"/>
                <a:ea typeface="Microsoft YaHei" panose="020B0503020204020204" pitchFamily="34" charset="-122"/>
              </a:rPr>
              <a:t>histocompatibility</a:t>
            </a:r>
            <a:r>
              <a:rPr lang="fr-CA" sz="1400" dirty="0">
                <a:latin typeface="Microsoft YaHei" panose="020B0503020204020204" pitchFamily="34" charset="-122"/>
                <a:ea typeface="Microsoft YaHei" panose="020B0503020204020204" pitchFamily="34" charset="-122"/>
              </a:rPr>
              <a:t> </a:t>
            </a:r>
            <a:r>
              <a:rPr lang="fr-CA" sz="1400" dirty="0" err="1">
                <a:latin typeface="Microsoft YaHei" panose="020B0503020204020204" pitchFamily="34" charset="-122"/>
                <a:ea typeface="Microsoft YaHei" panose="020B0503020204020204" pitchFamily="34" charset="-122"/>
              </a:rPr>
              <a:t>complex</a:t>
            </a:r>
            <a:endParaRPr lang="pt-PT" sz="1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67861798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_01_33_02.jpg"/>
          <p:cNvPicPr>
            <a:picLocks noChangeAspect="1"/>
          </p:cNvPicPr>
          <p:nvPr/>
        </p:nvPicPr>
        <p:blipFill rotWithShape="1">
          <a:blip r:embed="rId2">
            <a:extLst>
              <a:ext uri="{28A0092B-C50C-407E-A947-70E740481C1C}">
                <a14:useLocalDpi xmlns:a14="http://schemas.microsoft.com/office/drawing/2010/main" val="0"/>
              </a:ext>
            </a:extLst>
          </a:blip>
          <a:srcRect l="12422" t="30354" r="14632" b="10706"/>
          <a:stretch/>
        </p:blipFill>
        <p:spPr bwMode="auto">
          <a:xfrm>
            <a:off x="3719736" y="1551501"/>
            <a:ext cx="5097844" cy="370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0" y="5736"/>
            <a:ext cx="12192000" cy="954107"/>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a:spAutoFit/>
          </a:bodyPr>
          <a:lstStyle/>
          <a:p>
            <a:pPr algn="just">
              <a:defRPr/>
            </a:pPr>
            <a:r>
              <a:rPr lang="pt-PT" sz="2800" b="1" cap="small" dirty="0">
                <a:solidFill>
                  <a:srgbClr val="800000"/>
                </a:solidFill>
                <a:latin typeface="Microsoft YaHei" panose="020B0503020204020204" pitchFamily="34" charset="-122"/>
                <a:ea typeface="Microsoft YaHei" panose="020B0503020204020204" pitchFamily="34" charset="-122"/>
              </a:rPr>
              <a:t>O complexo MHC classe </a:t>
            </a:r>
            <a:r>
              <a:rPr lang="pt-PT" sz="2800" b="1" cap="small" dirty="0" err="1">
                <a:solidFill>
                  <a:srgbClr val="800000"/>
                </a:solidFill>
                <a:latin typeface="Microsoft YaHei" panose="020B0503020204020204" pitchFamily="34" charset="-122"/>
                <a:ea typeface="Microsoft YaHei" panose="020B0503020204020204" pitchFamily="34" charset="-122"/>
              </a:rPr>
              <a:t>II:péptido</a:t>
            </a:r>
            <a:r>
              <a:rPr lang="pt-PT" sz="2800" b="1" cap="small" dirty="0">
                <a:solidFill>
                  <a:srgbClr val="800000"/>
                </a:solidFill>
                <a:latin typeface="Microsoft YaHei" panose="020B0503020204020204" pitchFamily="34" charset="-122"/>
                <a:ea typeface="Microsoft YaHei" panose="020B0503020204020204" pitchFamily="34" charset="-122"/>
              </a:rPr>
              <a:t> na superfície do linfócito B é o ligando do TCR do linfócitos T CD4+</a:t>
            </a:r>
            <a:endParaRPr lang="en-US" sz="2800" b="1" cap="small" dirty="0">
              <a:solidFill>
                <a:srgbClr val="800000"/>
              </a:solidFill>
              <a:latin typeface="Microsoft YaHei" panose="020B0503020204020204" pitchFamily="34" charset="-122"/>
              <a:ea typeface="Microsoft YaHei" panose="020B0503020204020204" pitchFamily="34" charset="-122"/>
            </a:endParaRPr>
          </a:p>
        </p:txBody>
      </p:sp>
      <p:sp>
        <p:nvSpPr>
          <p:cNvPr id="7" name="Rectangle 11"/>
          <p:cNvSpPr>
            <a:spLocks noChangeArrowheads="1"/>
          </p:cNvSpPr>
          <p:nvPr/>
        </p:nvSpPr>
        <p:spPr bwMode="auto">
          <a:xfrm>
            <a:off x="4488" y="6552149"/>
            <a:ext cx="3618923" cy="221599"/>
          </a:xfrm>
          <a:prstGeom prst="rect">
            <a:avLst/>
          </a:prstGeom>
          <a:noFill/>
          <a:ln w="9525">
            <a:noFill/>
            <a:miter lim="800000"/>
            <a:headEnd/>
            <a:tailEnd/>
          </a:ln>
        </p:spPr>
        <p:txBody>
          <a:bodyPr wrap="square">
            <a:spAutoFit/>
          </a:bodyPr>
          <a:lstStyle/>
          <a:p>
            <a:pPr>
              <a:lnSpc>
                <a:spcPts val="900"/>
              </a:lnSpc>
              <a:defRPr/>
            </a:pPr>
            <a:r>
              <a:rPr lang="fr-CA" sz="1400" dirty="0">
                <a:latin typeface="Microsoft YaHei" panose="020B0503020204020204" pitchFamily="34" charset="-122"/>
                <a:ea typeface="Microsoft YaHei" panose="020B0503020204020204" pitchFamily="34" charset="-122"/>
              </a:rPr>
              <a:t>T</a:t>
            </a:r>
            <a:r>
              <a:rPr lang="fr-CA" sz="1400" baseline="-25000" dirty="0">
                <a:latin typeface="Microsoft YaHei" panose="020B0503020204020204" pitchFamily="34" charset="-122"/>
                <a:ea typeface="Microsoft YaHei" panose="020B0503020204020204" pitchFamily="34" charset="-122"/>
              </a:rPr>
              <a:t>FH</a:t>
            </a:r>
            <a:r>
              <a:rPr lang="fr-CA" sz="1400" dirty="0">
                <a:latin typeface="Microsoft YaHei" panose="020B0503020204020204" pitchFamily="34" charset="-122"/>
                <a:ea typeface="Microsoft YaHei" panose="020B0503020204020204" pitchFamily="34" charset="-122"/>
              </a:rPr>
              <a:t> – </a:t>
            </a:r>
            <a:r>
              <a:rPr lang="fr-CA" sz="1400" dirty="0" err="1">
                <a:latin typeface="Microsoft YaHei" panose="020B0503020204020204" pitchFamily="34" charset="-122"/>
                <a:ea typeface="Microsoft YaHei" panose="020B0503020204020204" pitchFamily="34" charset="-122"/>
              </a:rPr>
              <a:t>follicular</a:t>
            </a:r>
            <a:r>
              <a:rPr lang="fr-CA" sz="1400" dirty="0">
                <a:latin typeface="Microsoft YaHei" panose="020B0503020204020204" pitchFamily="34" charset="-122"/>
                <a:ea typeface="Microsoft YaHei" panose="020B0503020204020204" pitchFamily="34" charset="-122"/>
              </a:rPr>
              <a:t> </a:t>
            </a:r>
            <a:r>
              <a:rPr lang="fr-CA" sz="1400" dirty="0" err="1">
                <a:latin typeface="Microsoft YaHei" panose="020B0503020204020204" pitchFamily="34" charset="-122"/>
                <a:ea typeface="Microsoft YaHei" panose="020B0503020204020204" pitchFamily="34" charset="-122"/>
              </a:rPr>
              <a:t>helper</a:t>
            </a:r>
            <a:r>
              <a:rPr lang="fr-CA" sz="1400" dirty="0">
                <a:latin typeface="Microsoft YaHei" panose="020B0503020204020204" pitchFamily="34" charset="-122"/>
                <a:ea typeface="Microsoft YaHei" panose="020B0503020204020204" pitchFamily="34" charset="-122"/>
              </a:rPr>
              <a:t> T </a:t>
            </a:r>
            <a:r>
              <a:rPr lang="fr-CA" sz="1400" dirty="0" err="1">
                <a:latin typeface="Microsoft YaHei" panose="020B0503020204020204" pitchFamily="34" charset="-122"/>
                <a:ea typeface="Microsoft YaHei" panose="020B0503020204020204" pitchFamily="34" charset="-122"/>
              </a:rPr>
              <a:t>cell</a:t>
            </a:r>
            <a:endParaRPr lang="pt-PT" sz="1400" dirty="0">
              <a:latin typeface="Microsoft YaHei" panose="020B0503020204020204" pitchFamily="34" charset="-122"/>
              <a:ea typeface="Microsoft YaHei" panose="020B0503020204020204" pitchFamily="34" charset="-122"/>
            </a:endParaRPr>
          </a:p>
        </p:txBody>
      </p:sp>
      <p:sp>
        <p:nvSpPr>
          <p:cNvPr id="6" name="Rectangle 20">
            <a:extLst>
              <a:ext uri="{FF2B5EF4-FFF2-40B4-BE49-F238E27FC236}">
                <a16:creationId xmlns:a16="http://schemas.microsoft.com/office/drawing/2014/main" id="{767121BB-80D5-480F-89EE-B33B40A1DADD}"/>
              </a:ext>
            </a:extLst>
          </p:cNvPr>
          <p:cNvSpPr/>
          <p:nvPr/>
        </p:nvSpPr>
        <p:spPr>
          <a:xfrm>
            <a:off x="5341529" y="3364302"/>
            <a:ext cx="744852" cy="400110"/>
          </a:xfrm>
          <a:prstGeom prst="rect">
            <a:avLst/>
          </a:prstGeom>
        </p:spPr>
        <p:txBody>
          <a:bodyPr wrap="square">
            <a:spAutoFit/>
          </a:bodyPr>
          <a:lstStyle/>
          <a:p>
            <a:r>
              <a:rPr lang="pt-PT" sz="2000" b="1" dirty="0">
                <a:solidFill>
                  <a:srgbClr val="3366CC"/>
                </a:solidFill>
                <a:latin typeface="Microsoft YaHei" panose="020B0503020204020204" pitchFamily="34" charset="-122"/>
                <a:ea typeface="Microsoft YaHei" panose="020B0503020204020204" pitchFamily="34" charset="-122"/>
              </a:rPr>
              <a:t>TCR</a:t>
            </a:r>
          </a:p>
        </p:txBody>
      </p:sp>
      <p:sp>
        <p:nvSpPr>
          <p:cNvPr id="8" name="Rectangle 11">
            <a:extLst>
              <a:ext uri="{FF2B5EF4-FFF2-40B4-BE49-F238E27FC236}">
                <a16:creationId xmlns:a16="http://schemas.microsoft.com/office/drawing/2014/main" id="{A9169389-AA71-45D4-B84B-EDBA7315375A}"/>
              </a:ext>
            </a:extLst>
          </p:cNvPr>
          <p:cNvSpPr>
            <a:spLocks noChangeArrowheads="1"/>
          </p:cNvSpPr>
          <p:nvPr/>
        </p:nvSpPr>
        <p:spPr bwMode="auto">
          <a:xfrm>
            <a:off x="7190357" y="5098058"/>
            <a:ext cx="1431802" cy="461665"/>
          </a:xfrm>
          <a:prstGeom prst="rect">
            <a:avLst/>
          </a:prstGeom>
          <a:noFill/>
          <a:ln w="9525">
            <a:noFill/>
            <a:miter lim="800000"/>
            <a:headEnd/>
            <a:tailEnd/>
          </a:ln>
        </p:spPr>
        <p:txBody>
          <a:bodyPr wrap="none">
            <a:spAutoFit/>
          </a:bodyPr>
          <a:lstStyle/>
          <a:p>
            <a:pPr>
              <a:defRPr/>
            </a:pPr>
            <a:r>
              <a:rPr lang="fr-CA" sz="2400" b="1" dirty="0" err="1">
                <a:solidFill>
                  <a:srgbClr val="800000"/>
                </a:solidFill>
                <a:latin typeface="Microsoft YaHei" panose="020B0503020204020204" pitchFamily="34" charset="-122"/>
                <a:ea typeface="Microsoft YaHei" panose="020B0503020204020204" pitchFamily="34" charset="-122"/>
              </a:rPr>
              <a:t>Célula</a:t>
            </a:r>
            <a:r>
              <a:rPr lang="fr-CA" sz="2400" b="1" dirty="0">
                <a:solidFill>
                  <a:srgbClr val="800000"/>
                </a:solidFill>
                <a:latin typeface="Microsoft YaHei" panose="020B0503020204020204" pitchFamily="34" charset="-122"/>
                <a:ea typeface="Microsoft YaHei" panose="020B0503020204020204" pitchFamily="34" charset="-122"/>
              </a:rPr>
              <a:t> B</a:t>
            </a:r>
            <a:endParaRPr lang="pt-PT" sz="2400" b="1" dirty="0">
              <a:solidFill>
                <a:srgbClr val="800000"/>
              </a:solidFill>
              <a:latin typeface="Microsoft YaHei" panose="020B0503020204020204" pitchFamily="34" charset="-122"/>
              <a:ea typeface="Microsoft YaHei" panose="020B0503020204020204" pitchFamily="34" charset="-122"/>
            </a:endParaRPr>
          </a:p>
        </p:txBody>
      </p:sp>
      <p:sp>
        <p:nvSpPr>
          <p:cNvPr id="9" name="Rectangle 11">
            <a:extLst>
              <a:ext uri="{FF2B5EF4-FFF2-40B4-BE49-F238E27FC236}">
                <a16:creationId xmlns:a16="http://schemas.microsoft.com/office/drawing/2014/main" id="{82289A21-1CD2-41CB-B878-DF5672D0788D}"/>
              </a:ext>
            </a:extLst>
          </p:cNvPr>
          <p:cNvSpPr>
            <a:spLocks noChangeArrowheads="1"/>
          </p:cNvSpPr>
          <p:nvPr/>
        </p:nvSpPr>
        <p:spPr bwMode="auto">
          <a:xfrm>
            <a:off x="3719736" y="1198846"/>
            <a:ext cx="2376264" cy="461665"/>
          </a:xfrm>
          <a:prstGeom prst="rect">
            <a:avLst/>
          </a:prstGeom>
          <a:noFill/>
          <a:ln w="9525">
            <a:noFill/>
            <a:miter lim="800000"/>
            <a:headEnd/>
            <a:tailEnd/>
          </a:ln>
        </p:spPr>
        <p:txBody>
          <a:bodyPr wrap="square">
            <a:spAutoFit/>
          </a:bodyPr>
          <a:lstStyle/>
          <a:p>
            <a:pPr>
              <a:defRPr/>
            </a:pPr>
            <a:r>
              <a:rPr lang="fr-CA" sz="2400" b="1" dirty="0" err="1">
                <a:solidFill>
                  <a:srgbClr val="800000"/>
                </a:solidFill>
                <a:latin typeface="Microsoft YaHei" panose="020B0503020204020204" pitchFamily="34" charset="-122"/>
                <a:ea typeface="Microsoft YaHei" panose="020B0503020204020204" pitchFamily="34" charset="-122"/>
              </a:rPr>
              <a:t>Célula</a:t>
            </a:r>
            <a:r>
              <a:rPr lang="fr-CA" sz="2400" b="1" dirty="0">
                <a:solidFill>
                  <a:srgbClr val="800000"/>
                </a:solidFill>
                <a:latin typeface="Microsoft YaHei" panose="020B0503020204020204" pitchFamily="34" charset="-122"/>
                <a:ea typeface="Microsoft YaHei" panose="020B0503020204020204" pitchFamily="34" charset="-122"/>
              </a:rPr>
              <a:t> T CD4</a:t>
            </a:r>
            <a:r>
              <a:rPr lang="fr-CA" sz="2400" b="1" baseline="30000" dirty="0">
                <a:solidFill>
                  <a:srgbClr val="800000"/>
                </a:solidFill>
                <a:latin typeface="Microsoft YaHei" panose="020B0503020204020204" pitchFamily="34" charset="-122"/>
                <a:ea typeface="Microsoft YaHei" panose="020B0503020204020204" pitchFamily="34" charset="-122"/>
              </a:rPr>
              <a:t>+</a:t>
            </a:r>
            <a:endParaRPr lang="pt-PT" sz="2400" b="1" baseline="30000" dirty="0">
              <a:solidFill>
                <a:srgbClr val="80000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4471449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8E8AAC2F-27BB-4FF1-AFA5-45D513D2B624}"/>
              </a:ext>
            </a:extLst>
          </p:cNvPr>
          <p:cNvPicPr>
            <a:picLocks noChangeAspect="1"/>
          </p:cNvPicPr>
          <p:nvPr/>
        </p:nvPicPr>
        <p:blipFill rotWithShape="1">
          <a:blip r:embed="rId2"/>
          <a:srcRect l="41818" t="41437" r="14204"/>
          <a:stretch/>
        </p:blipFill>
        <p:spPr>
          <a:xfrm>
            <a:off x="1542230" y="831272"/>
            <a:ext cx="9107540" cy="3782292"/>
          </a:xfrm>
          <a:prstGeom prst="rect">
            <a:avLst/>
          </a:prstGeom>
        </p:spPr>
      </p:pic>
      <p:sp>
        <p:nvSpPr>
          <p:cNvPr id="5" name="Text Box 3">
            <a:extLst>
              <a:ext uri="{FF2B5EF4-FFF2-40B4-BE49-F238E27FC236}">
                <a16:creationId xmlns:a16="http://schemas.microsoft.com/office/drawing/2014/main" id="{6214395E-1D92-4091-9209-2355365C80BF}"/>
              </a:ext>
            </a:extLst>
          </p:cNvPr>
          <p:cNvSpPr txBox="1">
            <a:spLocks noChangeArrowheads="1"/>
          </p:cNvSpPr>
          <p:nvPr/>
        </p:nvSpPr>
        <p:spPr bwMode="auto">
          <a:xfrm>
            <a:off x="0" y="-27384"/>
            <a:ext cx="12192000" cy="523220"/>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a:spAutoFit/>
          </a:bodyPr>
          <a:lstStyle/>
          <a:p>
            <a:pPr algn="just">
              <a:defRPr/>
            </a:pPr>
            <a:r>
              <a:rPr lang="pt-PT" sz="2800" b="1" cap="small" dirty="0">
                <a:solidFill>
                  <a:srgbClr val="800000"/>
                </a:solidFill>
                <a:latin typeface="Microsoft YaHei" panose="020B0503020204020204" pitchFamily="34" charset="-122"/>
                <a:ea typeface="Microsoft YaHei" panose="020B0503020204020204" pitchFamily="34" charset="-122"/>
              </a:rPr>
              <a:t>A activação da célula B por antigénios dependentes da célula T</a:t>
            </a:r>
            <a:endParaRPr lang="en-US" sz="2800" b="1" cap="small" dirty="0">
              <a:solidFill>
                <a:srgbClr val="800000"/>
              </a:solidFill>
              <a:latin typeface="Microsoft YaHei" panose="020B0503020204020204" pitchFamily="34" charset="-122"/>
              <a:ea typeface="Microsoft YaHei" panose="020B0503020204020204" pitchFamily="34" charset="-122"/>
            </a:endParaRPr>
          </a:p>
        </p:txBody>
      </p:sp>
      <p:sp>
        <p:nvSpPr>
          <p:cNvPr id="6" name="Text Box 3">
            <a:extLst>
              <a:ext uri="{FF2B5EF4-FFF2-40B4-BE49-F238E27FC236}">
                <a16:creationId xmlns:a16="http://schemas.microsoft.com/office/drawing/2014/main" id="{BA0C6E50-3CEB-47C2-97F3-D1FAFDBEE159}"/>
              </a:ext>
            </a:extLst>
          </p:cNvPr>
          <p:cNvSpPr txBox="1">
            <a:spLocks noChangeArrowheads="1"/>
          </p:cNvSpPr>
          <p:nvPr/>
        </p:nvSpPr>
        <p:spPr bwMode="auto">
          <a:xfrm>
            <a:off x="374074" y="5265875"/>
            <a:ext cx="11443852" cy="461665"/>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a:spAutoFit/>
          </a:bodyPr>
          <a:lstStyle/>
          <a:p>
            <a:pPr algn="ctr">
              <a:defRPr/>
            </a:pPr>
            <a:r>
              <a:rPr lang="pt-PT" sz="2400" b="1" dirty="0">
                <a:solidFill>
                  <a:srgbClr val="800000"/>
                </a:solidFill>
                <a:latin typeface="Microsoft YaHei" panose="020B0503020204020204" pitchFamily="34" charset="-122"/>
                <a:ea typeface="Microsoft YaHei" panose="020B0503020204020204" pitchFamily="34" charset="-122"/>
              </a:rPr>
              <a:t>Os </a:t>
            </a:r>
            <a:r>
              <a:rPr lang="pt-PT" sz="2400" b="1" dirty="0" err="1">
                <a:solidFill>
                  <a:srgbClr val="800000"/>
                </a:solidFill>
                <a:latin typeface="Microsoft YaHei" panose="020B0503020204020204" pitchFamily="34" charset="-122"/>
                <a:ea typeface="Microsoft YaHei" panose="020B0503020204020204" pitchFamily="34" charset="-122"/>
              </a:rPr>
              <a:t>epitopos</a:t>
            </a:r>
            <a:r>
              <a:rPr lang="pt-PT" sz="2400" b="1" dirty="0">
                <a:solidFill>
                  <a:srgbClr val="800000"/>
                </a:solidFill>
                <a:latin typeface="Microsoft YaHei" panose="020B0503020204020204" pitchFamily="34" charset="-122"/>
                <a:ea typeface="Microsoft YaHei" panose="020B0503020204020204" pitchFamily="34" charset="-122"/>
              </a:rPr>
              <a:t> dos linfócitos B e T têm de pertencer ao mesmo </a:t>
            </a:r>
            <a:r>
              <a:rPr lang="pt-PT" sz="2400" b="1" dirty="0" err="1">
                <a:solidFill>
                  <a:srgbClr val="800000"/>
                </a:solidFill>
                <a:latin typeface="Microsoft YaHei" panose="020B0503020204020204" pitchFamily="34" charset="-122"/>
                <a:ea typeface="Microsoft YaHei" panose="020B0503020204020204" pitchFamily="34" charset="-122"/>
              </a:rPr>
              <a:t>imunogénio</a:t>
            </a:r>
            <a:endParaRPr lang="en-US" sz="2400" b="1" dirty="0">
              <a:solidFill>
                <a:srgbClr val="80000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994456749"/>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E475D925-B7FE-439D-9F40-3DDA91EE837D}"/>
              </a:ext>
            </a:extLst>
          </p:cNvPr>
          <p:cNvPicPr>
            <a:picLocks noChangeAspect="1"/>
          </p:cNvPicPr>
          <p:nvPr/>
        </p:nvPicPr>
        <p:blipFill rotWithShape="1">
          <a:blip r:embed="rId2"/>
          <a:srcRect l="32500" t="47976" r="6023"/>
          <a:stretch/>
        </p:blipFill>
        <p:spPr>
          <a:xfrm>
            <a:off x="1416323" y="575589"/>
            <a:ext cx="8999136" cy="3763054"/>
          </a:xfrm>
          <a:prstGeom prst="rect">
            <a:avLst/>
          </a:prstGeom>
        </p:spPr>
      </p:pic>
      <p:sp>
        <p:nvSpPr>
          <p:cNvPr id="3" name="Text Box 3">
            <a:extLst>
              <a:ext uri="{FF2B5EF4-FFF2-40B4-BE49-F238E27FC236}">
                <a16:creationId xmlns:a16="http://schemas.microsoft.com/office/drawing/2014/main" id="{21E406A2-FC0E-43EF-A73E-4CC01FA9AFEF}"/>
              </a:ext>
            </a:extLst>
          </p:cNvPr>
          <p:cNvSpPr txBox="1">
            <a:spLocks noChangeArrowheads="1"/>
          </p:cNvSpPr>
          <p:nvPr/>
        </p:nvSpPr>
        <p:spPr bwMode="auto">
          <a:xfrm>
            <a:off x="0" y="-27384"/>
            <a:ext cx="12192000" cy="523220"/>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a:spAutoFit/>
          </a:bodyPr>
          <a:lstStyle/>
          <a:p>
            <a:pPr algn="just">
              <a:defRPr/>
            </a:pPr>
            <a:r>
              <a:rPr lang="pt-PT" sz="2800" b="1" cap="small" dirty="0">
                <a:solidFill>
                  <a:srgbClr val="800000"/>
                </a:solidFill>
                <a:latin typeface="Microsoft YaHei" panose="020B0503020204020204" pitchFamily="34" charset="-122"/>
                <a:ea typeface="Microsoft YaHei" panose="020B0503020204020204" pitchFamily="34" charset="-122"/>
              </a:rPr>
              <a:t>A activação da célula B por antigénios dependentes da célula T</a:t>
            </a:r>
            <a:endParaRPr lang="en-US" sz="2800" b="1" cap="small" dirty="0">
              <a:solidFill>
                <a:srgbClr val="800000"/>
              </a:solidFill>
              <a:latin typeface="Microsoft YaHei" panose="020B0503020204020204" pitchFamily="34" charset="-122"/>
              <a:ea typeface="Microsoft YaHei" panose="020B0503020204020204" pitchFamily="34" charset="-122"/>
            </a:endParaRPr>
          </a:p>
        </p:txBody>
      </p:sp>
      <p:sp>
        <p:nvSpPr>
          <p:cNvPr id="4" name="Rectangle 11">
            <a:extLst>
              <a:ext uri="{FF2B5EF4-FFF2-40B4-BE49-F238E27FC236}">
                <a16:creationId xmlns:a16="http://schemas.microsoft.com/office/drawing/2014/main" id="{A6C0AD4E-3ECE-4A5F-843A-DB1254C77038}"/>
              </a:ext>
            </a:extLst>
          </p:cNvPr>
          <p:cNvSpPr>
            <a:spLocks noChangeArrowheads="1"/>
          </p:cNvSpPr>
          <p:nvPr/>
        </p:nvSpPr>
        <p:spPr bwMode="auto">
          <a:xfrm>
            <a:off x="1205345" y="4413298"/>
            <a:ext cx="9919854" cy="2346283"/>
          </a:xfrm>
          <a:prstGeom prst="rect">
            <a:avLst/>
          </a:prstGeom>
          <a:noFill/>
          <a:ln w="9525">
            <a:noFill/>
            <a:miter lim="800000"/>
            <a:headEnd/>
            <a:tailEnd/>
          </a:ln>
        </p:spPr>
        <p:txBody>
          <a:bodyPr wrap="square">
            <a:spAutoFit/>
          </a:bodyPr>
          <a:lstStyle/>
          <a:p>
            <a:pPr>
              <a:lnSpc>
                <a:spcPct val="150000"/>
              </a:lnSpc>
              <a:defRPr/>
            </a:pPr>
            <a:r>
              <a:rPr lang="fr-CA" sz="2000" b="1" dirty="0" err="1">
                <a:solidFill>
                  <a:srgbClr val="800000"/>
                </a:solidFill>
                <a:latin typeface="Microsoft YaHei" panose="020B0503020204020204" pitchFamily="34" charset="-122"/>
                <a:ea typeface="Microsoft YaHei" panose="020B0503020204020204" pitchFamily="34" charset="-122"/>
              </a:rPr>
              <a:t>Três</a:t>
            </a:r>
            <a:r>
              <a:rPr lang="fr-CA" sz="2000" b="1" dirty="0">
                <a:solidFill>
                  <a:srgbClr val="800000"/>
                </a:solidFill>
                <a:latin typeface="Microsoft YaHei" panose="020B0503020204020204" pitchFamily="34" charset="-122"/>
                <a:ea typeface="Microsoft YaHei" panose="020B0503020204020204" pitchFamily="34" charset="-122"/>
              </a:rPr>
              <a:t> </a:t>
            </a:r>
            <a:r>
              <a:rPr lang="fr-CA" sz="2000" b="1" dirty="0" err="1">
                <a:solidFill>
                  <a:srgbClr val="800000"/>
                </a:solidFill>
                <a:latin typeface="Microsoft YaHei" panose="020B0503020204020204" pitchFamily="34" charset="-122"/>
                <a:ea typeface="Microsoft YaHei" panose="020B0503020204020204" pitchFamily="34" charset="-122"/>
              </a:rPr>
              <a:t>sinais</a:t>
            </a:r>
            <a:r>
              <a:rPr lang="fr-CA" sz="2000" b="1" dirty="0">
                <a:solidFill>
                  <a:srgbClr val="800000"/>
                </a:solidFill>
                <a:latin typeface="Microsoft YaHei" panose="020B0503020204020204" pitchFamily="34" charset="-122"/>
                <a:ea typeface="Microsoft YaHei" panose="020B0503020204020204" pitchFamily="34" charset="-122"/>
              </a:rPr>
              <a:t> para </a:t>
            </a:r>
            <a:r>
              <a:rPr lang="fr-CA" sz="2000" b="1" dirty="0" err="1">
                <a:solidFill>
                  <a:srgbClr val="800000"/>
                </a:solidFill>
                <a:latin typeface="Microsoft YaHei" panose="020B0503020204020204" pitchFamily="34" charset="-122"/>
                <a:ea typeface="Microsoft YaHei" panose="020B0503020204020204" pitchFamily="34" charset="-122"/>
              </a:rPr>
              <a:t>activação</a:t>
            </a:r>
            <a:r>
              <a:rPr lang="fr-CA" sz="2000" b="1" dirty="0">
                <a:solidFill>
                  <a:srgbClr val="800000"/>
                </a:solidFill>
                <a:latin typeface="Microsoft YaHei" panose="020B0503020204020204" pitchFamily="34" charset="-122"/>
                <a:ea typeface="Microsoft YaHei" panose="020B0503020204020204" pitchFamily="34" charset="-122"/>
              </a:rPr>
              <a:t> </a:t>
            </a:r>
            <a:r>
              <a:rPr lang="fr-CA" sz="2000" b="1" dirty="0" err="1">
                <a:solidFill>
                  <a:srgbClr val="800000"/>
                </a:solidFill>
                <a:latin typeface="Microsoft YaHei" panose="020B0503020204020204" pitchFamily="34" charset="-122"/>
                <a:ea typeface="Microsoft YaHei" panose="020B0503020204020204" pitchFamily="34" charset="-122"/>
              </a:rPr>
              <a:t>das</a:t>
            </a:r>
            <a:r>
              <a:rPr lang="fr-CA" sz="2000" b="1" dirty="0">
                <a:solidFill>
                  <a:srgbClr val="800000"/>
                </a:solidFill>
                <a:latin typeface="Microsoft YaHei" panose="020B0503020204020204" pitchFamily="34" charset="-122"/>
                <a:ea typeface="Microsoft YaHei" panose="020B0503020204020204" pitchFamily="34" charset="-122"/>
              </a:rPr>
              <a:t> </a:t>
            </a:r>
            <a:r>
              <a:rPr lang="fr-CA" sz="2000" b="1" dirty="0" err="1">
                <a:solidFill>
                  <a:srgbClr val="800000"/>
                </a:solidFill>
                <a:latin typeface="Microsoft YaHei" panose="020B0503020204020204" pitchFamily="34" charset="-122"/>
                <a:ea typeface="Microsoft YaHei" panose="020B0503020204020204" pitchFamily="34" charset="-122"/>
              </a:rPr>
              <a:t>células</a:t>
            </a:r>
            <a:r>
              <a:rPr lang="fr-CA" sz="2000" b="1" dirty="0">
                <a:solidFill>
                  <a:srgbClr val="800000"/>
                </a:solidFill>
                <a:latin typeface="Microsoft YaHei" panose="020B0503020204020204" pitchFamily="34" charset="-122"/>
                <a:ea typeface="Microsoft YaHei" panose="020B0503020204020204" pitchFamily="34" charset="-122"/>
              </a:rPr>
              <a:t> B:</a:t>
            </a:r>
          </a:p>
          <a:p>
            <a:pPr>
              <a:lnSpc>
                <a:spcPct val="150000"/>
              </a:lnSpc>
              <a:defRPr/>
            </a:pPr>
            <a:r>
              <a:rPr lang="fr-CA" sz="2000" dirty="0">
                <a:latin typeface="Microsoft YaHei" panose="020B0503020204020204" pitchFamily="34" charset="-122"/>
                <a:ea typeface="Microsoft YaHei" panose="020B0503020204020204" pitchFamily="34" charset="-122"/>
              </a:rPr>
              <a:t>1.Internalização do </a:t>
            </a:r>
            <a:r>
              <a:rPr lang="fr-CA" sz="2000" dirty="0" err="1">
                <a:latin typeface="Microsoft YaHei" panose="020B0503020204020204" pitchFamily="34" charset="-122"/>
                <a:ea typeface="Microsoft YaHei" panose="020B0503020204020204" pitchFamily="34" charset="-122"/>
              </a:rPr>
              <a:t>antigénio</a:t>
            </a:r>
            <a:r>
              <a:rPr lang="fr-CA" sz="2000" dirty="0">
                <a:latin typeface="Microsoft YaHei" panose="020B0503020204020204" pitchFamily="34" charset="-122"/>
                <a:ea typeface="Microsoft YaHei" panose="020B0503020204020204" pitchFamily="34" charset="-122"/>
              </a:rPr>
              <a:t> com o BCR.O </a:t>
            </a:r>
            <a:r>
              <a:rPr lang="fr-CA" sz="2000" dirty="0" err="1">
                <a:latin typeface="Microsoft YaHei" panose="020B0503020204020204" pitchFamily="34" charset="-122"/>
                <a:ea typeface="Microsoft YaHei" panose="020B0503020204020204" pitchFamily="34" charset="-122"/>
              </a:rPr>
              <a:t>antigénio</a:t>
            </a:r>
            <a:r>
              <a:rPr lang="fr-CA" sz="2000" dirty="0">
                <a:latin typeface="Microsoft YaHei" panose="020B0503020204020204" pitchFamily="34" charset="-122"/>
                <a:ea typeface="Microsoft YaHei" panose="020B0503020204020204" pitchFamily="34" charset="-122"/>
              </a:rPr>
              <a:t> é </a:t>
            </a:r>
            <a:r>
              <a:rPr lang="fr-CA" sz="2000" dirty="0" err="1">
                <a:latin typeface="Microsoft YaHei" panose="020B0503020204020204" pitchFamily="34" charset="-122"/>
                <a:ea typeface="Microsoft YaHei" panose="020B0503020204020204" pitchFamily="34" charset="-122"/>
              </a:rPr>
              <a:t>degradado</a:t>
            </a:r>
            <a:r>
              <a:rPr lang="fr-CA" sz="2000" dirty="0">
                <a:latin typeface="Microsoft YaHei" panose="020B0503020204020204" pitchFamily="34" charset="-122"/>
                <a:ea typeface="Microsoft YaHei" panose="020B0503020204020204" pitchFamily="34" charset="-122"/>
              </a:rPr>
              <a:t> </a:t>
            </a:r>
            <a:r>
              <a:rPr lang="fr-CA" sz="2000" dirty="0" err="1">
                <a:latin typeface="Microsoft YaHei" panose="020B0503020204020204" pitchFamily="34" charset="-122"/>
                <a:ea typeface="Microsoft YaHei" panose="020B0503020204020204" pitchFamily="34" charset="-122"/>
              </a:rPr>
              <a:t>dentro</a:t>
            </a:r>
            <a:r>
              <a:rPr lang="fr-CA" sz="2000" dirty="0">
                <a:latin typeface="Microsoft YaHei" panose="020B0503020204020204" pitchFamily="34" charset="-122"/>
                <a:ea typeface="Microsoft YaHei" panose="020B0503020204020204" pitchFamily="34" charset="-122"/>
              </a:rPr>
              <a:t> da </a:t>
            </a:r>
            <a:r>
              <a:rPr lang="fr-CA" sz="2000" dirty="0" err="1">
                <a:latin typeface="Microsoft YaHei" panose="020B0503020204020204" pitchFamily="34" charset="-122"/>
                <a:ea typeface="Microsoft YaHei" panose="020B0503020204020204" pitchFamily="34" charset="-122"/>
              </a:rPr>
              <a:t>célula</a:t>
            </a:r>
            <a:r>
              <a:rPr lang="fr-CA" sz="2000" dirty="0">
                <a:latin typeface="Microsoft YaHei" panose="020B0503020204020204" pitchFamily="34" charset="-122"/>
                <a:ea typeface="Microsoft YaHei" panose="020B0503020204020204" pitchFamily="34" charset="-122"/>
              </a:rPr>
              <a:t> </a:t>
            </a:r>
            <a:r>
              <a:rPr lang="fr-CA" sz="2000" dirty="0" err="1">
                <a:latin typeface="Microsoft YaHei" panose="020B0503020204020204" pitchFamily="34" charset="-122"/>
                <a:ea typeface="Microsoft YaHei" panose="020B0503020204020204" pitchFamily="34" charset="-122"/>
              </a:rPr>
              <a:t>em</a:t>
            </a:r>
            <a:r>
              <a:rPr lang="fr-CA" sz="2000" dirty="0">
                <a:latin typeface="Microsoft YaHei" panose="020B0503020204020204" pitchFamily="34" charset="-122"/>
                <a:ea typeface="Microsoft YaHei" panose="020B0503020204020204" pitchFamily="34" charset="-122"/>
              </a:rPr>
              <a:t> </a:t>
            </a:r>
            <a:r>
              <a:rPr lang="fr-CA" sz="2000" dirty="0" err="1">
                <a:latin typeface="Microsoft YaHei" panose="020B0503020204020204" pitchFamily="34" charset="-122"/>
                <a:ea typeface="Microsoft YaHei" panose="020B0503020204020204" pitchFamily="34" charset="-122"/>
              </a:rPr>
              <a:t>pequenos</a:t>
            </a:r>
            <a:r>
              <a:rPr lang="fr-CA" sz="2000" dirty="0">
                <a:latin typeface="Microsoft YaHei" panose="020B0503020204020204" pitchFamily="34" charset="-122"/>
                <a:ea typeface="Microsoft YaHei" panose="020B0503020204020204" pitchFamily="34" charset="-122"/>
              </a:rPr>
              <a:t> </a:t>
            </a:r>
            <a:r>
              <a:rPr lang="fr-CA" sz="2000" dirty="0" err="1">
                <a:latin typeface="Microsoft YaHei" panose="020B0503020204020204" pitchFamily="34" charset="-122"/>
                <a:ea typeface="Microsoft YaHei" panose="020B0503020204020204" pitchFamily="34" charset="-122"/>
              </a:rPr>
              <a:t>péptidos</a:t>
            </a:r>
            <a:endParaRPr lang="fr-CA" sz="2000" dirty="0">
              <a:latin typeface="Microsoft YaHei" panose="020B0503020204020204" pitchFamily="34" charset="-122"/>
              <a:ea typeface="Microsoft YaHei" panose="020B0503020204020204" pitchFamily="34" charset="-122"/>
            </a:endParaRPr>
          </a:p>
          <a:p>
            <a:pPr>
              <a:lnSpc>
                <a:spcPct val="150000"/>
              </a:lnSpc>
              <a:defRPr/>
            </a:pPr>
            <a:r>
              <a:rPr lang="fr-CA" sz="2000" dirty="0">
                <a:latin typeface="Microsoft YaHei" panose="020B0503020204020204" pitchFamily="34" charset="-122"/>
                <a:ea typeface="Microsoft YaHei" panose="020B0503020204020204" pitchFamily="34" charset="-122"/>
              </a:rPr>
              <a:t>2.Ligação entre </a:t>
            </a:r>
            <a:r>
              <a:rPr lang="fr-CA" sz="2000" dirty="0" err="1">
                <a:latin typeface="Microsoft YaHei" panose="020B0503020204020204" pitchFamily="34" charset="-122"/>
                <a:ea typeface="Microsoft YaHei" panose="020B0503020204020204" pitchFamily="34" charset="-122"/>
              </a:rPr>
              <a:t>moléculas</a:t>
            </a:r>
            <a:r>
              <a:rPr lang="fr-CA" sz="2000" dirty="0">
                <a:latin typeface="Microsoft YaHei" panose="020B0503020204020204" pitchFamily="34" charset="-122"/>
                <a:ea typeface="Microsoft YaHei" panose="020B0503020204020204" pitchFamily="34" charset="-122"/>
              </a:rPr>
              <a:t> </a:t>
            </a:r>
            <a:r>
              <a:rPr lang="fr-CA" sz="2000" dirty="0" err="1">
                <a:latin typeface="Microsoft YaHei" panose="020B0503020204020204" pitchFamily="34" charset="-122"/>
                <a:ea typeface="Microsoft YaHei" panose="020B0503020204020204" pitchFamily="34" charset="-122"/>
              </a:rPr>
              <a:t>co-estimuladoras</a:t>
            </a:r>
            <a:r>
              <a:rPr lang="fr-CA" sz="2000" dirty="0">
                <a:latin typeface="Microsoft YaHei" panose="020B0503020204020204" pitchFamily="34" charset="-122"/>
                <a:ea typeface="Microsoft YaHei" panose="020B0503020204020204" pitchFamily="34" charset="-122"/>
              </a:rPr>
              <a:t> e </a:t>
            </a:r>
            <a:r>
              <a:rPr lang="fr-CA" sz="2000" dirty="0" err="1">
                <a:latin typeface="Microsoft YaHei" panose="020B0503020204020204" pitchFamily="34" charset="-122"/>
                <a:ea typeface="Microsoft YaHei" panose="020B0503020204020204" pitchFamily="34" charset="-122"/>
              </a:rPr>
              <a:t>seus</a:t>
            </a:r>
            <a:r>
              <a:rPr lang="fr-CA" sz="2000" dirty="0">
                <a:latin typeface="Microsoft YaHei" panose="020B0503020204020204" pitchFamily="34" charset="-122"/>
                <a:ea typeface="Microsoft YaHei" panose="020B0503020204020204" pitchFamily="34" charset="-122"/>
              </a:rPr>
              <a:t> </a:t>
            </a:r>
            <a:r>
              <a:rPr lang="fr-CA" sz="2000" dirty="0" err="1">
                <a:latin typeface="Microsoft YaHei" panose="020B0503020204020204" pitchFamily="34" charset="-122"/>
                <a:ea typeface="Microsoft YaHei" panose="020B0503020204020204" pitchFamily="34" charset="-122"/>
              </a:rPr>
              <a:t>receptores</a:t>
            </a:r>
            <a:endParaRPr lang="fr-CA" sz="2000" dirty="0">
              <a:latin typeface="Microsoft YaHei" panose="020B0503020204020204" pitchFamily="34" charset="-122"/>
              <a:ea typeface="Microsoft YaHei" panose="020B0503020204020204" pitchFamily="34" charset="-122"/>
            </a:endParaRPr>
          </a:p>
          <a:p>
            <a:pPr>
              <a:lnSpc>
                <a:spcPct val="150000"/>
              </a:lnSpc>
              <a:defRPr/>
            </a:pPr>
            <a:r>
              <a:rPr lang="fr-CA" sz="2000" dirty="0">
                <a:latin typeface="Microsoft YaHei" panose="020B0503020204020204" pitchFamily="34" charset="-122"/>
                <a:ea typeface="Microsoft YaHei" panose="020B0503020204020204" pitchFamily="34" charset="-122"/>
              </a:rPr>
              <a:t>3. </a:t>
            </a:r>
            <a:r>
              <a:rPr lang="fr-CA" sz="2000" dirty="0" err="1">
                <a:latin typeface="Microsoft YaHei" panose="020B0503020204020204" pitchFamily="34" charset="-122"/>
                <a:ea typeface="Microsoft YaHei" panose="020B0503020204020204" pitchFamily="34" charset="-122"/>
              </a:rPr>
              <a:t>Ligação</a:t>
            </a:r>
            <a:r>
              <a:rPr lang="fr-CA" sz="2000" dirty="0">
                <a:latin typeface="Microsoft YaHei" panose="020B0503020204020204" pitchFamily="34" charset="-122"/>
                <a:ea typeface="Microsoft YaHei" panose="020B0503020204020204" pitchFamily="34" charset="-122"/>
              </a:rPr>
              <a:t> de </a:t>
            </a:r>
            <a:r>
              <a:rPr lang="fr-CA" sz="2000" dirty="0" err="1">
                <a:latin typeface="Microsoft YaHei" panose="020B0503020204020204" pitchFamily="34" charset="-122"/>
                <a:ea typeface="Microsoft YaHei" panose="020B0503020204020204" pitchFamily="34" charset="-122"/>
              </a:rPr>
              <a:t>citocinas</a:t>
            </a:r>
            <a:endParaRPr lang="pt-PT"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19927248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cstate="print"/>
          <a:srcRect r="15225"/>
          <a:stretch/>
        </p:blipFill>
        <p:spPr bwMode="auto">
          <a:xfrm>
            <a:off x="3422071" y="870009"/>
            <a:ext cx="5333167" cy="3687347"/>
          </a:xfrm>
          <a:prstGeom prst="rect">
            <a:avLst/>
          </a:prstGeom>
          <a:noFill/>
          <a:ln w="9525">
            <a:noFill/>
            <a:miter lim="800000"/>
            <a:headEnd/>
            <a:tailEnd/>
          </a:ln>
          <a:effectLst/>
        </p:spPr>
      </p:pic>
      <p:pic>
        <p:nvPicPr>
          <p:cNvPr id="29699" name="Picture 2" descr="6QF1"/>
          <p:cNvPicPr>
            <a:picLocks noChangeAspect="1" noChangeArrowheads="1"/>
          </p:cNvPicPr>
          <p:nvPr/>
        </p:nvPicPr>
        <p:blipFill>
          <a:blip r:embed="rId4" cstate="print">
            <a:lum bright="-12000" contrast="24000"/>
          </a:blip>
          <a:srcRect l="51120" t="44989" r="36355" b="45078"/>
          <a:stretch>
            <a:fillRect/>
          </a:stretch>
        </p:blipFill>
        <p:spPr bwMode="auto">
          <a:xfrm>
            <a:off x="31959" y="3226759"/>
            <a:ext cx="928694" cy="1000132"/>
          </a:xfrm>
          <a:prstGeom prst="rect">
            <a:avLst/>
          </a:prstGeom>
          <a:noFill/>
          <a:ln w="38100">
            <a:noFill/>
            <a:miter lim="800000"/>
            <a:headEnd/>
            <a:tailEnd/>
          </a:ln>
        </p:spPr>
      </p:pic>
      <p:sp>
        <p:nvSpPr>
          <p:cNvPr id="31747" name="Text Box 3"/>
          <p:cNvSpPr txBox="1">
            <a:spLocks noChangeArrowheads="1"/>
          </p:cNvSpPr>
          <p:nvPr/>
        </p:nvSpPr>
        <p:spPr bwMode="auto">
          <a:xfrm>
            <a:off x="0" y="-27384"/>
            <a:ext cx="12192000" cy="523220"/>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a:spAutoFit/>
          </a:bodyPr>
          <a:lstStyle/>
          <a:p>
            <a:pPr algn="just">
              <a:defRPr/>
            </a:pPr>
            <a:r>
              <a:rPr lang="pt-PT" sz="2800" b="1" cap="small" dirty="0">
                <a:solidFill>
                  <a:srgbClr val="800000"/>
                </a:solidFill>
                <a:latin typeface="Microsoft YaHei" panose="020B0503020204020204" pitchFamily="34" charset="-122"/>
                <a:ea typeface="Microsoft YaHei" panose="020B0503020204020204" pitchFamily="34" charset="-122"/>
              </a:rPr>
              <a:t>A activação da célula B por antigénios dependentes da célula T</a:t>
            </a:r>
            <a:endParaRPr lang="en-US" sz="2800" b="1" cap="small" dirty="0">
              <a:solidFill>
                <a:srgbClr val="800000"/>
              </a:solidFill>
              <a:latin typeface="Microsoft YaHei" panose="020B0503020204020204" pitchFamily="34" charset="-122"/>
              <a:ea typeface="Microsoft YaHei" panose="020B0503020204020204" pitchFamily="34" charset="-122"/>
            </a:endParaRPr>
          </a:p>
        </p:txBody>
      </p:sp>
      <p:sp>
        <p:nvSpPr>
          <p:cNvPr id="6" name="Rectangle 11"/>
          <p:cNvSpPr>
            <a:spLocks noChangeArrowheads="1"/>
          </p:cNvSpPr>
          <p:nvPr/>
        </p:nvSpPr>
        <p:spPr bwMode="auto">
          <a:xfrm>
            <a:off x="4077036" y="3852691"/>
            <a:ext cx="1257075" cy="369332"/>
          </a:xfrm>
          <a:prstGeom prst="rect">
            <a:avLst/>
          </a:prstGeom>
          <a:noFill/>
          <a:ln w="9525">
            <a:noFill/>
            <a:miter lim="800000"/>
            <a:headEnd/>
            <a:tailEnd/>
          </a:ln>
        </p:spPr>
        <p:txBody>
          <a:bodyPr wrap="none">
            <a:spAutoFit/>
          </a:bodyPr>
          <a:lstStyle/>
          <a:p>
            <a:pPr>
              <a:defRPr/>
            </a:pPr>
            <a:r>
              <a:rPr lang="fr-CA" b="1" dirty="0" err="1">
                <a:solidFill>
                  <a:srgbClr val="800000"/>
                </a:solidFill>
                <a:latin typeface="Microsoft YaHei" panose="020B0503020204020204" pitchFamily="34" charset="-122"/>
                <a:ea typeface="Microsoft YaHei" panose="020B0503020204020204" pitchFamily="34" charset="-122"/>
              </a:rPr>
              <a:t>Célula</a:t>
            </a:r>
            <a:r>
              <a:rPr lang="fr-CA" b="1" dirty="0">
                <a:solidFill>
                  <a:srgbClr val="800000"/>
                </a:solidFill>
                <a:latin typeface="Microsoft YaHei" panose="020B0503020204020204" pitchFamily="34" charset="-122"/>
                <a:ea typeface="Microsoft YaHei" panose="020B0503020204020204" pitchFamily="34" charset="-122"/>
              </a:rPr>
              <a:t> Th</a:t>
            </a:r>
            <a:endParaRPr lang="pt-PT" b="1" dirty="0">
              <a:solidFill>
                <a:srgbClr val="800000"/>
              </a:solidFill>
              <a:latin typeface="Microsoft YaHei" panose="020B0503020204020204" pitchFamily="34" charset="-122"/>
              <a:ea typeface="Microsoft YaHei" panose="020B0503020204020204" pitchFamily="34" charset="-122"/>
            </a:endParaRPr>
          </a:p>
        </p:txBody>
      </p:sp>
      <p:sp>
        <p:nvSpPr>
          <p:cNvPr id="8" name="Rectangle 11"/>
          <p:cNvSpPr>
            <a:spLocks noChangeArrowheads="1"/>
          </p:cNvSpPr>
          <p:nvPr/>
        </p:nvSpPr>
        <p:spPr bwMode="auto">
          <a:xfrm>
            <a:off x="8330381" y="3462728"/>
            <a:ext cx="1379186" cy="369332"/>
          </a:xfrm>
          <a:prstGeom prst="rect">
            <a:avLst/>
          </a:prstGeom>
          <a:noFill/>
          <a:ln w="9525">
            <a:noFill/>
            <a:miter lim="800000"/>
            <a:headEnd/>
            <a:tailEnd/>
          </a:ln>
        </p:spPr>
        <p:txBody>
          <a:bodyPr wrap="square">
            <a:spAutoFit/>
          </a:bodyPr>
          <a:lstStyle/>
          <a:p>
            <a:pPr>
              <a:defRPr/>
            </a:pPr>
            <a:r>
              <a:rPr lang="fr-CA" b="1" dirty="0" err="1">
                <a:solidFill>
                  <a:srgbClr val="800000"/>
                </a:solidFill>
                <a:latin typeface="Microsoft YaHei" panose="020B0503020204020204" pitchFamily="34" charset="-122"/>
                <a:ea typeface="Microsoft YaHei" panose="020B0503020204020204" pitchFamily="34" charset="-122"/>
              </a:rPr>
              <a:t>Célula</a:t>
            </a:r>
            <a:r>
              <a:rPr lang="fr-CA" b="1" dirty="0">
                <a:solidFill>
                  <a:srgbClr val="800000"/>
                </a:solidFill>
                <a:latin typeface="Microsoft YaHei" panose="020B0503020204020204" pitchFamily="34" charset="-122"/>
                <a:ea typeface="Microsoft YaHei" panose="020B0503020204020204" pitchFamily="34" charset="-122"/>
              </a:rPr>
              <a:t> B</a:t>
            </a:r>
            <a:endParaRPr lang="pt-PT" b="1" dirty="0">
              <a:solidFill>
                <a:srgbClr val="800000"/>
              </a:solidFill>
              <a:latin typeface="Microsoft YaHei" panose="020B0503020204020204" pitchFamily="34" charset="-122"/>
              <a:ea typeface="Microsoft YaHei" panose="020B0503020204020204" pitchFamily="34" charset="-122"/>
            </a:endParaRPr>
          </a:p>
        </p:txBody>
      </p:sp>
      <p:sp>
        <p:nvSpPr>
          <p:cNvPr id="9" name="Rectangle 11"/>
          <p:cNvSpPr>
            <a:spLocks noChangeArrowheads="1"/>
          </p:cNvSpPr>
          <p:nvPr/>
        </p:nvSpPr>
        <p:spPr bwMode="auto">
          <a:xfrm>
            <a:off x="10388053" y="2508010"/>
            <a:ext cx="1475852" cy="707886"/>
          </a:xfrm>
          <a:prstGeom prst="rect">
            <a:avLst/>
          </a:prstGeom>
          <a:noFill/>
          <a:ln w="9525">
            <a:noFill/>
            <a:miter lim="800000"/>
            <a:headEnd/>
            <a:tailEnd/>
          </a:ln>
        </p:spPr>
        <p:txBody>
          <a:bodyPr wrap="square">
            <a:spAutoFit/>
          </a:bodyPr>
          <a:lstStyle/>
          <a:p>
            <a:pPr algn="ctr">
              <a:defRPr/>
            </a:pPr>
            <a:r>
              <a:rPr lang="fr-CA" sz="2000" b="1" dirty="0" err="1">
                <a:solidFill>
                  <a:srgbClr val="800000"/>
                </a:solidFill>
                <a:latin typeface="Microsoft YaHei" panose="020B0503020204020204" pitchFamily="34" charset="-122"/>
                <a:ea typeface="Microsoft YaHei" panose="020B0503020204020204" pitchFamily="34" charset="-122"/>
              </a:rPr>
              <a:t>Activação</a:t>
            </a:r>
            <a:r>
              <a:rPr lang="fr-CA" sz="2000" b="1" dirty="0">
                <a:solidFill>
                  <a:srgbClr val="800000"/>
                </a:solidFill>
                <a:latin typeface="Microsoft YaHei" panose="020B0503020204020204" pitchFamily="34" charset="-122"/>
                <a:ea typeface="Microsoft YaHei" panose="020B0503020204020204" pitchFamily="34" charset="-122"/>
              </a:rPr>
              <a:t> </a:t>
            </a:r>
            <a:r>
              <a:rPr lang="fr-CA" sz="2000" b="1" dirty="0" err="1">
                <a:solidFill>
                  <a:srgbClr val="800000"/>
                </a:solidFill>
                <a:latin typeface="Microsoft YaHei" panose="020B0503020204020204" pitchFamily="34" charset="-122"/>
                <a:ea typeface="Microsoft YaHei" panose="020B0503020204020204" pitchFamily="34" charset="-122"/>
              </a:rPr>
              <a:t>célula</a:t>
            </a:r>
            <a:r>
              <a:rPr lang="fr-CA" sz="2000" b="1" dirty="0">
                <a:solidFill>
                  <a:srgbClr val="800000"/>
                </a:solidFill>
                <a:latin typeface="Microsoft YaHei" panose="020B0503020204020204" pitchFamily="34" charset="-122"/>
                <a:ea typeface="Microsoft YaHei" panose="020B0503020204020204" pitchFamily="34" charset="-122"/>
              </a:rPr>
              <a:t> B</a:t>
            </a:r>
            <a:endParaRPr lang="pt-PT" sz="2000" b="1" dirty="0">
              <a:solidFill>
                <a:srgbClr val="800000"/>
              </a:solidFill>
              <a:latin typeface="Microsoft YaHei" panose="020B0503020204020204" pitchFamily="34" charset="-122"/>
              <a:ea typeface="Microsoft YaHei" panose="020B0503020204020204" pitchFamily="34" charset="-122"/>
            </a:endParaRPr>
          </a:p>
        </p:txBody>
      </p:sp>
      <p:sp>
        <p:nvSpPr>
          <p:cNvPr id="10" name="Rectangle 11"/>
          <p:cNvSpPr>
            <a:spLocks noChangeArrowheads="1"/>
          </p:cNvSpPr>
          <p:nvPr/>
        </p:nvSpPr>
        <p:spPr bwMode="auto">
          <a:xfrm>
            <a:off x="5638255" y="4429275"/>
            <a:ext cx="1240019" cy="369332"/>
          </a:xfrm>
          <a:prstGeom prst="rect">
            <a:avLst/>
          </a:prstGeom>
          <a:noFill/>
          <a:ln w="9525">
            <a:noFill/>
            <a:miter lim="800000"/>
            <a:headEnd/>
            <a:tailEnd/>
          </a:ln>
        </p:spPr>
        <p:txBody>
          <a:bodyPr wrap="none">
            <a:spAutoFit/>
          </a:bodyPr>
          <a:lstStyle/>
          <a:p>
            <a:pPr>
              <a:defRPr/>
            </a:pPr>
            <a:r>
              <a:rPr lang="fr-CA" b="1" dirty="0" err="1">
                <a:solidFill>
                  <a:srgbClr val="0099CC"/>
                </a:solidFill>
                <a:latin typeface="Microsoft YaHei" panose="020B0503020204020204" pitchFamily="34" charset="-122"/>
                <a:ea typeface="Microsoft YaHei" panose="020B0503020204020204" pitchFamily="34" charset="-122"/>
              </a:rPr>
              <a:t>Citocinas</a:t>
            </a:r>
            <a:endParaRPr lang="pt-PT" b="1" dirty="0">
              <a:solidFill>
                <a:srgbClr val="0099CC"/>
              </a:solidFill>
              <a:latin typeface="Microsoft YaHei" panose="020B0503020204020204" pitchFamily="34" charset="-122"/>
              <a:ea typeface="Microsoft YaHei" panose="020B0503020204020204" pitchFamily="34" charset="-122"/>
            </a:endParaRPr>
          </a:p>
        </p:txBody>
      </p:sp>
      <p:sp>
        <p:nvSpPr>
          <p:cNvPr id="11" name="Rectangle 11"/>
          <p:cNvSpPr>
            <a:spLocks noChangeArrowheads="1"/>
          </p:cNvSpPr>
          <p:nvPr/>
        </p:nvSpPr>
        <p:spPr bwMode="auto">
          <a:xfrm>
            <a:off x="869464" y="972338"/>
            <a:ext cx="1596912" cy="369332"/>
          </a:xfrm>
          <a:prstGeom prst="rect">
            <a:avLst/>
          </a:prstGeom>
          <a:noFill/>
          <a:ln w="9525">
            <a:noFill/>
            <a:miter lim="800000"/>
            <a:headEnd/>
            <a:tailEnd/>
          </a:ln>
        </p:spPr>
        <p:txBody>
          <a:bodyPr wrap="none">
            <a:spAutoFit/>
          </a:bodyPr>
          <a:lstStyle/>
          <a:p>
            <a:pPr>
              <a:defRPr/>
            </a:pPr>
            <a:r>
              <a:rPr lang="fr-CA" b="1" dirty="0" err="1">
                <a:solidFill>
                  <a:srgbClr val="0099CC"/>
                </a:solidFill>
                <a:latin typeface="Microsoft YaHei" panose="020B0503020204020204" pitchFamily="34" charset="-122"/>
                <a:ea typeface="Microsoft YaHei" panose="020B0503020204020204" pitchFamily="34" charset="-122"/>
              </a:rPr>
              <a:t>Imunogénio</a:t>
            </a:r>
            <a:endParaRPr lang="pt-PT" b="1" dirty="0">
              <a:solidFill>
                <a:srgbClr val="0099CC"/>
              </a:solidFill>
              <a:latin typeface="Microsoft YaHei" panose="020B0503020204020204" pitchFamily="34" charset="-122"/>
              <a:ea typeface="Microsoft YaHei" panose="020B0503020204020204" pitchFamily="34" charset="-122"/>
            </a:endParaRPr>
          </a:p>
        </p:txBody>
      </p:sp>
      <p:sp>
        <p:nvSpPr>
          <p:cNvPr id="12" name="Rectangle 11"/>
          <p:cNvSpPr>
            <a:spLocks noChangeArrowheads="1"/>
          </p:cNvSpPr>
          <p:nvPr/>
        </p:nvSpPr>
        <p:spPr bwMode="auto">
          <a:xfrm>
            <a:off x="869464" y="1791053"/>
            <a:ext cx="3006272" cy="369332"/>
          </a:xfrm>
          <a:prstGeom prst="rect">
            <a:avLst/>
          </a:prstGeom>
          <a:noFill/>
          <a:ln w="9525">
            <a:noFill/>
            <a:miter lim="800000"/>
            <a:headEnd/>
            <a:tailEnd/>
          </a:ln>
        </p:spPr>
        <p:txBody>
          <a:bodyPr wrap="none">
            <a:spAutoFit/>
          </a:bodyPr>
          <a:lstStyle/>
          <a:p>
            <a:pPr>
              <a:defRPr/>
            </a:pPr>
            <a:r>
              <a:rPr lang="fr-CA" b="1" dirty="0" err="1">
                <a:solidFill>
                  <a:srgbClr val="0099CC"/>
                </a:solidFill>
                <a:latin typeface="Microsoft YaHei" panose="020B0503020204020204" pitchFamily="34" charset="-122"/>
                <a:ea typeface="Microsoft YaHei" panose="020B0503020204020204" pitchFamily="34" charset="-122"/>
              </a:rPr>
              <a:t>Péptido</a:t>
            </a:r>
            <a:r>
              <a:rPr lang="fr-CA" b="1" dirty="0">
                <a:solidFill>
                  <a:srgbClr val="0099CC"/>
                </a:solidFill>
                <a:latin typeface="Microsoft YaHei" panose="020B0503020204020204" pitchFamily="34" charset="-122"/>
                <a:ea typeface="Microsoft YaHei" panose="020B0503020204020204" pitchFamily="34" charset="-122"/>
              </a:rPr>
              <a:t> do </a:t>
            </a:r>
            <a:r>
              <a:rPr lang="fr-CA" b="1" dirty="0" err="1">
                <a:solidFill>
                  <a:srgbClr val="0099CC"/>
                </a:solidFill>
                <a:latin typeface="Microsoft YaHei" panose="020B0503020204020204" pitchFamily="34" charset="-122"/>
                <a:ea typeface="Microsoft YaHei" panose="020B0503020204020204" pitchFamily="34" charset="-122"/>
              </a:rPr>
              <a:t>imunogénio</a:t>
            </a:r>
            <a:r>
              <a:rPr lang="fr-CA" b="1" dirty="0">
                <a:solidFill>
                  <a:srgbClr val="0099CC"/>
                </a:solidFill>
                <a:latin typeface="Microsoft YaHei" panose="020B0503020204020204" pitchFamily="34" charset="-122"/>
                <a:ea typeface="Microsoft YaHei" panose="020B0503020204020204" pitchFamily="34" charset="-122"/>
              </a:rPr>
              <a:t> </a:t>
            </a:r>
            <a:endParaRPr lang="pt-PT" b="1" dirty="0">
              <a:solidFill>
                <a:srgbClr val="0099CC"/>
              </a:solidFill>
              <a:latin typeface="Microsoft YaHei" panose="020B0503020204020204" pitchFamily="34" charset="-122"/>
              <a:ea typeface="Microsoft YaHei" panose="020B0503020204020204" pitchFamily="34" charset="-122"/>
            </a:endParaRPr>
          </a:p>
        </p:txBody>
      </p:sp>
      <p:sp>
        <p:nvSpPr>
          <p:cNvPr id="14" name="Rectangle 11"/>
          <p:cNvSpPr>
            <a:spLocks noChangeArrowheads="1"/>
          </p:cNvSpPr>
          <p:nvPr/>
        </p:nvSpPr>
        <p:spPr bwMode="auto">
          <a:xfrm>
            <a:off x="869464" y="3357493"/>
            <a:ext cx="2194768" cy="338554"/>
          </a:xfrm>
          <a:prstGeom prst="rect">
            <a:avLst/>
          </a:prstGeom>
          <a:noFill/>
          <a:ln w="9525">
            <a:noFill/>
            <a:miter lim="800000"/>
            <a:headEnd/>
            <a:tailEnd/>
          </a:ln>
        </p:spPr>
        <p:txBody>
          <a:bodyPr wrap="none">
            <a:spAutoFit/>
          </a:bodyPr>
          <a:lstStyle/>
          <a:p>
            <a:pPr>
              <a:defRPr/>
            </a:pPr>
            <a:r>
              <a:rPr lang="fr-CA" sz="1600" dirty="0" err="1">
                <a:latin typeface="Microsoft YaHei" panose="020B0503020204020204" pitchFamily="34" charset="-122"/>
                <a:ea typeface="Microsoft YaHei" panose="020B0503020204020204" pitchFamily="34" charset="-122"/>
              </a:rPr>
              <a:t>Receptor</a:t>
            </a:r>
            <a:r>
              <a:rPr lang="fr-CA" sz="1600" dirty="0">
                <a:latin typeface="Microsoft YaHei" panose="020B0503020204020204" pitchFamily="34" charset="-122"/>
                <a:ea typeface="Microsoft YaHei" panose="020B0503020204020204" pitchFamily="34" charset="-122"/>
              </a:rPr>
              <a:t> de </a:t>
            </a:r>
            <a:r>
              <a:rPr lang="fr-CA" sz="1600" dirty="0" err="1">
                <a:latin typeface="Microsoft YaHei" panose="020B0503020204020204" pitchFamily="34" charset="-122"/>
                <a:ea typeface="Microsoft YaHei" panose="020B0503020204020204" pitchFamily="34" charset="-122"/>
              </a:rPr>
              <a:t>citocina</a:t>
            </a:r>
            <a:endParaRPr lang="pt-PT" sz="1600" dirty="0">
              <a:latin typeface="Microsoft YaHei" panose="020B0503020204020204" pitchFamily="34" charset="-122"/>
              <a:ea typeface="Microsoft YaHei" panose="020B0503020204020204" pitchFamily="34" charset="-122"/>
            </a:endParaRPr>
          </a:p>
        </p:txBody>
      </p:sp>
      <p:sp>
        <p:nvSpPr>
          <p:cNvPr id="16" name="Rectangle 11"/>
          <p:cNvSpPr>
            <a:spLocks noChangeArrowheads="1"/>
          </p:cNvSpPr>
          <p:nvPr/>
        </p:nvSpPr>
        <p:spPr bwMode="auto">
          <a:xfrm>
            <a:off x="869464" y="3857559"/>
            <a:ext cx="2427268" cy="338554"/>
          </a:xfrm>
          <a:prstGeom prst="rect">
            <a:avLst/>
          </a:prstGeom>
          <a:noFill/>
          <a:ln w="9525">
            <a:noFill/>
            <a:miter lim="800000"/>
            <a:headEnd/>
            <a:tailEnd/>
          </a:ln>
        </p:spPr>
        <p:txBody>
          <a:bodyPr wrap="none">
            <a:spAutoFit/>
          </a:bodyPr>
          <a:lstStyle/>
          <a:p>
            <a:pPr>
              <a:defRPr/>
            </a:pPr>
            <a:r>
              <a:rPr lang="fr-CA" sz="1600" dirty="0" err="1">
                <a:latin typeface="Microsoft YaHei" panose="020B0503020204020204" pitchFamily="34" charset="-122"/>
                <a:ea typeface="Microsoft YaHei" panose="020B0503020204020204" pitchFamily="34" charset="-122"/>
              </a:rPr>
              <a:t>Sinalização</a:t>
            </a:r>
            <a:r>
              <a:rPr lang="fr-CA" sz="1600" dirty="0">
                <a:latin typeface="Microsoft YaHei" panose="020B0503020204020204" pitchFamily="34" charset="-122"/>
                <a:ea typeface="Microsoft YaHei" panose="020B0503020204020204" pitchFamily="34" charset="-122"/>
              </a:rPr>
              <a:t> </a:t>
            </a:r>
            <a:r>
              <a:rPr lang="fr-CA" sz="1600" dirty="0" err="1">
                <a:latin typeface="Microsoft YaHei" panose="020B0503020204020204" pitchFamily="34" charset="-122"/>
                <a:ea typeface="Microsoft YaHei" panose="020B0503020204020204" pitchFamily="34" charset="-122"/>
              </a:rPr>
              <a:t>intracelular</a:t>
            </a:r>
            <a:endParaRPr lang="pt-PT" sz="1600" dirty="0">
              <a:latin typeface="Microsoft YaHei" panose="020B0503020204020204" pitchFamily="34" charset="-122"/>
              <a:ea typeface="Microsoft YaHei" panose="020B0503020204020204" pitchFamily="34" charset="-122"/>
            </a:endParaRPr>
          </a:p>
        </p:txBody>
      </p:sp>
      <p:sp>
        <p:nvSpPr>
          <p:cNvPr id="17" name="Retângulo 16"/>
          <p:cNvSpPr/>
          <p:nvPr/>
        </p:nvSpPr>
        <p:spPr>
          <a:xfrm>
            <a:off x="1132695" y="4882439"/>
            <a:ext cx="9992504" cy="1884618"/>
          </a:xfrm>
          <a:prstGeom prst="rect">
            <a:avLst/>
          </a:prstGeom>
        </p:spPr>
        <p:txBody>
          <a:bodyPr wrap="square">
            <a:spAutoFit/>
          </a:bodyPr>
          <a:lstStyle/>
          <a:p>
            <a:pPr algn="just" eaLnBrk="0" hangingPunct="0">
              <a:lnSpc>
                <a:spcPct val="150000"/>
              </a:lnSpc>
              <a:buSzPct val="140000"/>
              <a:defRPr/>
            </a:pPr>
            <a:r>
              <a:rPr lang="pt-PT" sz="2000" dirty="0">
                <a:latin typeface="Microsoft YaHei" panose="020B0503020204020204" pitchFamily="34" charset="-122"/>
                <a:ea typeface="Microsoft YaHei" panose="020B0503020204020204" pitchFamily="34" charset="-122"/>
              </a:rPr>
              <a:t>O antigénio ou o </a:t>
            </a:r>
            <a:r>
              <a:rPr lang="pt-PT" sz="2000" dirty="0" err="1">
                <a:latin typeface="Microsoft YaHei" panose="020B0503020204020204" pitchFamily="34" charset="-122"/>
                <a:ea typeface="Microsoft YaHei" panose="020B0503020204020204" pitchFamily="34" charset="-122"/>
              </a:rPr>
              <a:t>imunogénio</a:t>
            </a:r>
            <a:r>
              <a:rPr lang="pt-PT" sz="2000" dirty="0">
                <a:latin typeface="Microsoft YaHei" panose="020B0503020204020204" pitchFamily="34" charset="-122"/>
                <a:ea typeface="Microsoft YaHei" panose="020B0503020204020204" pitchFamily="34" charset="-122"/>
              </a:rPr>
              <a:t> deve conter uma proteína ou um péptido que possa ser reconhecido pelas células T.</a:t>
            </a:r>
          </a:p>
          <a:p>
            <a:pPr algn="just" eaLnBrk="0" hangingPunct="0">
              <a:lnSpc>
                <a:spcPct val="150000"/>
              </a:lnSpc>
              <a:buSzPct val="140000"/>
              <a:defRPr/>
            </a:pPr>
            <a:r>
              <a:rPr lang="pt-PT" sz="2000" dirty="0">
                <a:latin typeface="Microsoft YaHei" panose="020B0503020204020204" pitchFamily="34" charset="-122"/>
                <a:ea typeface="Microsoft YaHei" panose="020B0503020204020204" pitchFamily="34" charset="-122"/>
              </a:rPr>
              <a:t>A célula B e a célula T que a auxilia devem reconhecer porções do mesmo </a:t>
            </a:r>
            <a:r>
              <a:rPr lang="pt-PT" sz="2000" dirty="0" err="1">
                <a:latin typeface="Microsoft YaHei" panose="020B0503020204020204" pitchFamily="34" charset="-122"/>
                <a:ea typeface="Microsoft YaHei" panose="020B0503020204020204" pitchFamily="34" charset="-122"/>
              </a:rPr>
              <a:t>imunogénio</a:t>
            </a:r>
            <a:r>
              <a:rPr lang="pt-PT" sz="2000" dirty="0">
                <a:latin typeface="Microsoft YaHei" panose="020B0503020204020204" pitchFamily="34" charset="-122"/>
                <a:ea typeface="Microsoft YaHei" panose="020B0503020204020204" pitchFamily="34" charset="-122"/>
              </a:rPr>
              <a:t>.</a:t>
            </a:r>
          </a:p>
        </p:txBody>
      </p:sp>
      <p:sp>
        <p:nvSpPr>
          <p:cNvPr id="2" name="Seta para a direita 1"/>
          <p:cNvSpPr/>
          <p:nvPr/>
        </p:nvSpPr>
        <p:spPr>
          <a:xfrm>
            <a:off x="8833674" y="2559100"/>
            <a:ext cx="1440799" cy="503734"/>
          </a:xfrm>
          <a:prstGeom prst="rightArrow">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 name="Imagem 2">
            <a:extLst>
              <a:ext uri="{FF2B5EF4-FFF2-40B4-BE49-F238E27FC236}">
                <a16:creationId xmlns:a16="http://schemas.microsoft.com/office/drawing/2014/main" id="{EC1A1D69-DC10-4EEA-8224-947AFBEBE059}"/>
              </a:ext>
            </a:extLst>
          </p:cNvPr>
          <p:cNvPicPr>
            <a:picLocks noChangeAspect="1"/>
          </p:cNvPicPr>
          <p:nvPr/>
        </p:nvPicPr>
        <p:blipFill rotWithShape="1">
          <a:blip r:embed="rId5"/>
          <a:srcRect l="-3855" t="48197" r="1"/>
          <a:stretch/>
        </p:blipFill>
        <p:spPr>
          <a:xfrm>
            <a:off x="377234" y="1657550"/>
            <a:ext cx="474823" cy="473688"/>
          </a:xfrm>
          <a:prstGeom prst="rect">
            <a:avLst/>
          </a:prstGeom>
        </p:spPr>
      </p:pic>
      <p:sp>
        <p:nvSpPr>
          <p:cNvPr id="18" name="Rectangle 11">
            <a:extLst>
              <a:ext uri="{FF2B5EF4-FFF2-40B4-BE49-F238E27FC236}">
                <a16:creationId xmlns:a16="http://schemas.microsoft.com/office/drawing/2014/main" id="{827E68EE-7DDA-4C10-ADEA-E4CB6A500D54}"/>
              </a:ext>
            </a:extLst>
          </p:cNvPr>
          <p:cNvSpPr>
            <a:spLocks noChangeArrowheads="1"/>
          </p:cNvSpPr>
          <p:nvPr/>
        </p:nvSpPr>
        <p:spPr bwMode="auto">
          <a:xfrm>
            <a:off x="8409156" y="619280"/>
            <a:ext cx="1654570" cy="646331"/>
          </a:xfrm>
          <a:prstGeom prst="rect">
            <a:avLst/>
          </a:prstGeom>
          <a:noFill/>
          <a:ln w="9525">
            <a:noFill/>
            <a:miter lim="800000"/>
            <a:headEnd/>
            <a:tailEnd/>
          </a:ln>
        </p:spPr>
        <p:txBody>
          <a:bodyPr wrap="square">
            <a:spAutoFit/>
          </a:bodyPr>
          <a:lstStyle/>
          <a:p>
            <a:pPr algn="ctr">
              <a:defRPr/>
            </a:pPr>
            <a:r>
              <a:rPr lang="fr-CA" b="1" dirty="0" err="1">
                <a:solidFill>
                  <a:srgbClr val="0099CC"/>
                </a:solidFill>
                <a:latin typeface="Microsoft YaHei" panose="020B0503020204020204" pitchFamily="34" charset="-122"/>
                <a:ea typeface="Microsoft YaHei" panose="020B0503020204020204" pitchFamily="34" charset="-122"/>
              </a:rPr>
              <a:t>Péptido</a:t>
            </a:r>
            <a:r>
              <a:rPr lang="fr-CA" b="1" dirty="0">
                <a:solidFill>
                  <a:srgbClr val="0099CC"/>
                </a:solidFill>
                <a:latin typeface="Microsoft YaHei" panose="020B0503020204020204" pitchFamily="34" charset="-122"/>
                <a:ea typeface="Microsoft YaHei" panose="020B0503020204020204" pitchFamily="34" charset="-122"/>
              </a:rPr>
              <a:t> do </a:t>
            </a:r>
            <a:r>
              <a:rPr lang="fr-CA" b="1" dirty="0" err="1">
                <a:solidFill>
                  <a:srgbClr val="0099CC"/>
                </a:solidFill>
                <a:latin typeface="Microsoft YaHei" panose="020B0503020204020204" pitchFamily="34" charset="-122"/>
                <a:ea typeface="Microsoft YaHei" panose="020B0503020204020204" pitchFamily="34" charset="-122"/>
              </a:rPr>
              <a:t>imunogénio</a:t>
            </a:r>
            <a:endParaRPr lang="pt-PT" b="1" dirty="0">
              <a:solidFill>
                <a:srgbClr val="0099CC"/>
              </a:solidFill>
              <a:latin typeface="Microsoft YaHei" panose="020B0503020204020204" pitchFamily="34" charset="-122"/>
              <a:ea typeface="Microsoft YaHei" panose="020B0503020204020204" pitchFamily="34" charset="-122"/>
            </a:endParaRPr>
          </a:p>
        </p:txBody>
      </p:sp>
      <p:cxnSp>
        <p:nvCxnSpPr>
          <p:cNvPr id="5" name="Conexão reta unidirecional 4">
            <a:extLst>
              <a:ext uri="{FF2B5EF4-FFF2-40B4-BE49-F238E27FC236}">
                <a16:creationId xmlns:a16="http://schemas.microsoft.com/office/drawing/2014/main" id="{E659AC1E-2B73-4C2F-BBDA-E59EF7EC49D5}"/>
              </a:ext>
            </a:extLst>
          </p:cNvPr>
          <p:cNvCxnSpPr>
            <a:cxnSpLocks/>
          </p:cNvCxnSpPr>
          <p:nvPr/>
        </p:nvCxnSpPr>
        <p:spPr>
          <a:xfrm flipH="1">
            <a:off x="7984351" y="895730"/>
            <a:ext cx="619322" cy="308338"/>
          </a:xfrm>
          <a:prstGeom prst="straightConnector1">
            <a:avLst/>
          </a:prstGeom>
          <a:ln w="38100">
            <a:solidFill>
              <a:srgbClr val="0099CC"/>
            </a:solidFill>
            <a:tailEnd type="triangle"/>
          </a:ln>
        </p:spPr>
        <p:style>
          <a:lnRef idx="1">
            <a:schemeClr val="accent1"/>
          </a:lnRef>
          <a:fillRef idx="0">
            <a:schemeClr val="accent1"/>
          </a:fillRef>
          <a:effectRef idx="0">
            <a:schemeClr val="accent1"/>
          </a:effectRef>
          <a:fontRef idx="minor">
            <a:schemeClr val="tx1"/>
          </a:fontRef>
        </p:style>
      </p:cxnSp>
      <p:pic>
        <p:nvPicPr>
          <p:cNvPr id="21" name="Imagem 20">
            <a:extLst>
              <a:ext uri="{FF2B5EF4-FFF2-40B4-BE49-F238E27FC236}">
                <a16:creationId xmlns:a16="http://schemas.microsoft.com/office/drawing/2014/main" id="{60683CD4-5804-497C-8ECE-B7AC11C045F9}"/>
              </a:ext>
            </a:extLst>
          </p:cNvPr>
          <p:cNvPicPr>
            <a:picLocks noChangeAspect="1"/>
          </p:cNvPicPr>
          <p:nvPr/>
        </p:nvPicPr>
        <p:blipFill rotWithShape="1">
          <a:blip r:embed="rId5"/>
          <a:srcRect r="-3855" b="48197"/>
          <a:stretch/>
        </p:blipFill>
        <p:spPr>
          <a:xfrm>
            <a:off x="386045" y="874397"/>
            <a:ext cx="474823" cy="473688"/>
          </a:xfrm>
          <a:prstGeom prst="rect">
            <a:avLst/>
          </a:prstGeom>
        </p:spPr>
      </p:pic>
    </p:spTree>
    <p:extLst>
      <p:ext uri="{BB962C8B-B14F-4D97-AF65-F5344CB8AC3E}">
        <p14:creationId xmlns:p14="http://schemas.microsoft.com/office/powerpoint/2010/main" val="34535431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599499" y="1182772"/>
            <a:ext cx="2452301" cy="2930799"/>
          </a:xfrm>
          <a:prstGeom prst="rect">
            <a:avLst/>
          </a:prstGeom>
        </p:spPr>
      </p:pic>
      <p:pic>
        <p:nvPicPr>
          <p:cNvPr id="9" name="Picture 8"/>
          <p:cNvPicPr>
            <a:picLocks noChangeAspect="1"/>
          </p:cNvPicPr>
          <p:nvPr/>
        </p:nvPicPr>
        <p:blipFill>
          <a:blip r:embed="rId3"/>
          <a:stretch>
            <a:fillRect/>
          </a:stretch>
        </p:blipFill>
        <p:spPr>
          <a:xfrm>
            <a:off x="1882237" y="1415805"/>
            <a:ext cx="2121631" cy="2350727"/>
          </a:xfrm>
          <a:prstGeom prst="rect">
            <a:avLst/>
          </a:prstGeom>
        </p:spPr>
      </p:pic>
      <p:pic>
        <p:nvPicPr>
          <p:cNvPr id="48" name="Picture 47"/>
          <p:cNvPicPr>
            <a:picLocks noChangeAspect="1"/>
          </p:cNvPicPr>
          <p:nvPr/>
        </p:nvPicPr>
        <p:blipFill>
          <a:blip r:embed="rId4"/>
          <a:stretch>
            <a:fillRect/>
          </a:stretch>
        </p:blipFill>
        <p:spPr>
          <a:xfrm>
            <a:off x="3265888" y="4689591"/>
            <a:ext cx="611257" cy="702946"/>
          </a:xfrm>
          <a:prstGeom prst="rect">
            <a:avLst/>
          </a:prstGeom>
        </p:spPr>
      </p:pic>
      <p:sp>
        <p:nvSpPr>
          <p:cNvPr id="39939" name="Text Box 2"/>
          <p:cNvSpPr txBox="1">
            <a:spLocks noChangeArrowheads="1"/>
          </p:cNvSpPr>
          <p:nvPr/>
        </p:nvSpPr>
        <p:spPr bwMode="auto">
          <a:xfrm>
            <a:off x="0" y="15008"/>
            <a:ext cx="10488488" cy="523220"/>
          </a:xfrm>
          <a:prstGeom prst="rect">
            <a:avLst/>
          </a:prstGeom>
          <a:noFill/>
          <a:ln w="9525" algn="ctr">
            <a:noFill/>
            <a:miter lim="800000"/>
            <a:headEnd/>
            <a:tailEnd/>
          </a:ln>
        </p:spPr>
        <p:txBody>
          <a:bodyPr wrap="square">
            <a:spAutoFit/>
          </a:bodyPr>
          <a:lstStyle/>
          <a:p>
            <a:pPr algn="just"/>
            <a:r>
              <a:rPr lang="pt-PT" sz="2800" b="1" cap="small" dirty="0">
                <a:solidFill>
                  <a:srgbClr val="800000"/>
                </a:solidFill>
                <a:latin typeface="Microsoft YaHei" panose="020B0503020204020204" pitchFamily="34" charset="-122"/>
                <a:ea typeface="Microsoft YaHei" panose="020B0503020204020204" pitchFamily="34" charset="-122"/>
              </a:rPr>
              <a:t>Haptenos e transportadores</a:t>
            </a:r>
          </a:p>
        </p:txBody>
      </p:sp>
      <p:sp>
        <p:nvSpPr>
          <p:cNvPr id="39941" name="Rectangle 6"/>
          <p:cNvSpPr>
            <a:spLocks noChangeArrowheads="1"/>
          </p:cNvSpPr>
          <p:nvPr/>
        </p:nvSpPr>
        <p:spPr bwMode="auto">
          <a:xfrm>
            <a:off x="3871977" y="5006034"/>
            <a:ext cx="1148099" cy="338554"/>
          </a:xfrm>
          <a:prstGeom prst="rect">
            <a:avLst/>
          </a:prstGeom>
          <a:noFill/>
          <a:ln w="9525">
            <a:noFill/>
            <a:miter lim="800000"/>
            <a:headEnd/>
            <a:tailEnd/>
          </a:ln>
        </p:spPr>
        <p:txBody>
          <a:bodyPr wrap="square">
            <a:spAutoFit/>
          </a:bodyPr>
          <a:lstStyle/>
          <a:p>
            <a:r>
              <a:rPr lang="pt-PT" sz="1600" b="1" dirty="0">
                <a:solidFill>
                  <a:schemeClr val="tx1">
                    <a:lumMod val="50000"/>
                    <a:lumOff val="50000"/>
                  </a:schemeClr>
                </a:solidFill>
                <a:latin typeface="Microsoft YaHei" panose="020B0503020204020204" pitchFamily="34" charset="-122"/>
                <a:ea typeface="Microsoft YaHei" panose="020B0503020204020204" pitchFamily="34" charset="-122"/>
              </a:rPr>
              <a:t>Hapteno</a:t>
            </a:r>
            <a:endParaRPr lang="en-US" sz="1600" b="1" dirty="0">
              <a:solidFill>
                <a:schemeClr val="tx1">
                  <a:lumMod val="50000"/>
                  <a:lumOff val="50000"/>
                </a:schemeClr>
              </a:solidFill>
              <a:latin typeface="Microsoft YaHei" panose="020B0503020204020204" pitchFamily="34" charset="-122"/>
              <a:ea typeface="Microsoft YaHei" panose="020B0503020204020204" pitchFamily="34" charset="-122"/>
            </a:endParaRPr>
          </a:p>
        </p:txBody>
      </p:sp>
      <p:sp>
        <p:nvSpPr>
          <p:cNvPr id="39942" name="Rectangle 7"/>
          <p:cNvSpPr>
            <a:spLocks noChangeArrowheads="1"/>
          </p:cNvSpPr>
          <p:nvPr/>
        </p:nvSpPr>
        <p:spPr bwMode="auto">
          <a:xfrm>
            <a:off x="1756737" y="4964804"/>
            <a:ext cx="1754188" cy="338554"/>
          </a:xfrm>
          <a:prstGeom prst="rect">
            <a:avLst/>
          </a:prstGeom>
          <a:noFill/>
          <a:ln w="9525">
            <a:noFill/>
            <a:miter lim="800000"/>
            <a:headEnd/>
            <a:tailEnd/>
          </a:ln>
        </p:spPr>
        <p:txBody>
          <a:bodyPr>
            <a:spAutoFit/>
          </a:bodyPr>
          <a:lstStyle/>
          <a:p>
            <a:pPr algn="r"/>
            <a:r>
              <a:rPr lang="pt-PT" sz="1600" b="1" dirty="0">
                <a:solidFill>
                  <a:srgbClr val="0099CC"/>
                </a:solidFill>
                <a:latin typeface="Microsoft YaHei" panose="020B0503020204020204" pitchFamily="34" charset="-122"/>
                <a:ea typeface="Microsoft YaHei" panose="020B0503020204020204" pitchFamily="34" charset="-122"/>
              </a:rPr>
              <a:t>Transportador</a:t>
            </a:r>
            <a:endParaRPr lang="en-US" sz="1600" b="1" dirty="0">
              <a:solidFill>
                <a:srgbClr val="0099CC"/>
              </a:solidFill>
              <a:latin typeface="Microsoft YaHei" panose="020B0503020204020204" pitchFamily="34" charset="-122"/>
              <a:ea typeface="Microsoft YaHei" panose="020B0503020204020204" pitchFamily="34" charset="-122"/>
            </a:endParaRPr>
          </a:p>
        </p:txBody>
      </p:sp>
      <p:sp>
        <p:nvSpPr>
          <p:cNvPr id="41993" name="Rectangle 9"/>
          <p:cNvSpPr>
            <a:spLocks noChangeArrowheads="1"/>
          </p:cNvSpPr>
          <p:nvPr/>
        </p:nvSpPr>
        <p:spPr bwMode="auto">
          <a:xfrm>
            <a:off x="1600204" y="4473567"/>
            <a:ext cx="3919732" cy="338554"/>
          </a:xfrm>
          <a:prstGeom prst="rect">
            <a:avLst/>
          </a:prstGeom>
          <a:noFill/>
          <a:ln w="9525">
            <a:noFill/>
            <a:miter lim="800000"/>
            <a:headEnd/>
            <a:tailEnd/>
          </a:ln>
        </p:spPr>
        <p:txBody>
          <a:bodyPr wrap="square">
            <a:spAutoFit/>
          </a:bodyPr>
          <a:lstStyle/>
          <a:p>
            <a:pPr algn="ctr">
              <a:defRPr/>
            </a:pPr>
            <a:r>
              <a:rPr lang="pt-PT" sz="1600" b="1" dirty="0">
                <a:solidFill>
                  <a:schemeClr val="accent1">
                    <a:lumMod val="75000"/>
                  </a:schemeClr>
                </a:solidFill>
                <a:latin typeface="Microsoft YaHei" panose="020B0503020204020204" pitchFamily="34" charset="-122"/>
                <a:ea typeface="Microsoft YaHei" panose="020B0503020204020204" pitchFamily="34" charset="-122"/>
              </a:rPr>
              <a:t>Complexo </a:t>
            </a:r>
            <a:r>
              <a:rPr lang="pt-PT" sz="1600" b="1" dirty="0" err="1">
                <a:solidFill>
                  <a:schemeClr val="accent1">
                    <a:lumMod val="75000"/>
                  </a:schemeClr>
                </a:solidFill>
                <a:latin typeface="Microsoft YaHei" panose="020B0503020204020204" pitchFamily="34" charset="-122"/>
                <a:ea typeface="Microsoft YaHei" panose="020B0503020204020204" pitchFamily="34" charset="-122"/>
              </a:rPr>
              <a:t>hapteno-transportador</a:t>
            </a:r>
            <a:endParaRPr lang="en-US" sz="1600" b="1" dirty="0">
              <a:solidFill>
                <a:schemeClr val="accent1">
                  <a:lumMod val="75000"/>
                </a:schemeClr>
              </a:solidFill>
              <a:latin typeface="Microsoft YaHei" panose="020B0503020204020204" pitchFamily="34" charset="-122"/>
              <a:ea typeface="Microsoft YaHei" panose="020B0503020204020204" pitchFamily="34" charset="-122"/>
            </a:endParaRPr>
          </a:p>
        </p:txBody>
      </p:sp>
      <p:sp>
        <p:nvSpPr>
          <p:cNvPr id="39977" name="AutoShape 15"/>
          <p:cNvSpPr>
            <a:spLocks noChangeArrowheads="1"/>
          </p:cNvSpPr>
          <p:nvPr/>
        </p:nvSpPr>
        <p:spPr bwMode="auto">
          <a:xfrm rot="16108357">
            <a:off x="8115670" y="2497911"/>
            <a:ext cx="110547" cy="333995"/>
          </a:xfrm>
          <a:prstGeom prst="roundRect">
            <a:avLst>
              <a:gd name="adj" fmla="val 29671"/>
            </a:avLst>
          </a:prstGeom>
          <a:solidFill>
            <a:schemeClr val="bg1">
              <a:lumMod val="75000"/>
            </a:schemeClr>
          </a:solidFill>
          <a:ln w="9525" algn="ctr">
            <a:noFill/>
            <a:round/>
            <a:headEnd/>
            <a:tailEnd/>
          </a:ln>
        </p:spPr>
        <p:txBody>
          <a:bodyPr wrap="none" anchor="ctr"/>
          <a:lstStyle/>
          <a:p>
            <a:endParaRPr lang="pt-PT">
              <a:latin typeface="Microsoft YaHei" panose="020B0503020204020204" pitchFamily="34" charset="-122"/>
              <a:ea typeface="Microsoft YaHei" panose="020B0503020204020204" pitchFamily="34" charset="-122"/>
            </a:endParaRPr>
          </a:p>
        </p:txBody>
      </p:sp>
      <p:sp>
        <p:nvSpPr>
          <p:cNvPr id="39978" name="AutoShape 16"/>
          <p:cNvSpPr>
            <a:spLocks noChangeArrowheads="1"/>
          </p:cNvSpPr>
          <p:nvPr/>
        </p:nvSpPr>
        <p:spPr bwMode="auto">
          <a:xfrm rot="13572875">
            <a:off x="7876382" y="2627948"/>
            <a:ext cx="110547" cy="221544"/>
          </a:xfrm>
          <a:prstGeom prst="roundRect">
            <a:avLst>
              <a:gd name="adj" fmla="val 43162"/>
            </a:avLst>
          </a:prstGeom>
          <a:solidFill>
            <a:schemeClr val="bg1">
              <a:lumMod val="75000"/>
            </a:schemeClr>
          </a:solidFill>
          <a:ln w="9525" algn="ctr">
            <a:noFill/>
            <a:round/>
            <a:headEnd/>
            <a:tailEnd/>
          </a:ln>
        </p:spPr>
        <p:txBody>
          <a:bodyPr wrap="none" anchor="ctr"/>
          <a:lstStyle/>
          <a:p>
            <a:endParaRPr lang="pt-PT">
              <a:latin typeface="Microsoft YaHei" panose="020B0503020204020204" pitchFamily="34" charset="-122"/>
              <a:ea typeface="Microsoft YaHei" panose="020B0503020204020204" pitchFamily="34" charset="-122"/>
            </a:endParaRPr>
          </a:p>
        </p:txBody>
      </p:sp>
      <p:sp>
        <p:nvSpPr>
          <p:cNvPr id="39979" name="AutoShape 17"/>
          <p:cNvSpPr>
            <a:spLocks noChangeArrowheads="1"/>
          </p:cNvSpPr>
          <p:nvPr/>
        </p:nvSpPr>
        <p:spPr bwMode="auto">
          <a:xfrm rot="18643838" flipH="1">
            <a:off x="7873370" y="2475835"/>
            <a:ext cx="115807" cy="211481"/>
          </a:xfrm>
          <a:prstGeom prst="roundRect">
            <a:avLst>
              <a:gd name="adj" fmla="val 35963"/>
            </a:avLst>
          </a:prstGeom>
          <a:solidFill>
            <a:schemeClr val="bg1">
              <a:lumMod val="75000"/>
            </a:schemeClr>
          </a:solidFill>
          <a:ln w="9525" algn="ctr">
            <a:noFill/>
            <a:round/>
            <a:headEnd/>
            <a:tailEnd/>
          </a:ln>
        </p:spPr>
        <p:txBody>
          <a:bodyPr wrap="none" anchor="ctr"/>
          <a:lstStyle/>
          <a:p>
            <a:endParaRPr lang="pt-PT">
              <a:latin typeface="Microsoft YaHei" panose="020B0503020204020204" pitchFamily="34" charset="-122"/>
              <a:ea typeface="Microsoft YaHei" panose="020B0503020204020204" pitchFamily="34" charset="-122"/>
            </a:endParaRPr>
          </a:p>
        </p:txBody>
      </p:sp>
      <p:sp>
        <p:nvSpPr>
          <p:cNvPr id="39974" name="AutoShape 19"/>
          <p:cNvSpPr>
            <a:spLocks noChangeArrowheads="1"/>
          </p:cNvSpPr>
          <p:nvPr/>
        </p:nvSpPr>
        <p:spPr bwMode="auto">
          <a:xfrm rot="16200000">
            <a:off x="8078928" y="1429683"/>
            <a:ext cx="109519" cy="315993"/>
          </a:xfrm>
          <a:prstGeom prst="roundRect">
            <a:avLst>
              <a:gd name="adj" fmla="val 29671"/>
            </a:avLst>
          </a:prstGeom>
          <a:solidFill>
            <a:srgbClr val="A3D0EB"/>
          </a:solidFill>
          <a:ln w="9525" algn="ctr">
            <a:solidFill>
              <a:srgbClr val="A3D0EB"/>
            </a:solidFill>
            <a:round/>
            <a:headEnd/>
            <a:tailEnd/>
          </a:ln>
        </p:spPr>
        <p:txBody>
          <a:bodyPr wrap="none" anchor="ctr"/>
          <a:lstStyle/>
          <a:p>
            <a:endParaRPr lang="pt-PT">
              <a:latin typeface="Microsoft YaHei" panose="020B0503020204020204" pitchFamily="34" charset="-122"/>
              <a:ea typeface="Microsoft YaHei" panose="020B0503020204020204" pitchFamily="34" charset="-122"/>
            </a:endParaRPr>
          </a:p>
        </p:txBody>
      </p:sp>
      <p:sp>
        <p:nvSpPr>
          <p:cNvPr id="39975" name="AutoShape 20"/>
          <p:cNvSpPr>
            <a:spLocks noChangeArrowheads="1"/>
          </p:cNvSpPr>
          <p:nvPr/>
        </p:nvSpPr>
        <p:spPr bwMode="auto">
          <a:xfrm rot="13664518">
            <a:off x="7876939" y="1558737"/>
            <a:ext cx="109519" cy="210305"/>
          </a:xfrm>
          <a:prstGeom prst="roundRect">
            <a:avLst>
              <a:gd name="adj" fmla="val 43162"/>
            </a:avLst>
          </a:prstGeom>
          <a:solidFill>
            <a:srgbClr val="A3D0EB"/>
          </a:solidFill>
          <a:ln w="9525" algn="ctr">
            <a:solidFill>
              <a:srgbClr val="A3D0EB"/>
            </a:solidFill>
            <a:round/>
            <a:headEnd/>
            <a:tailEnd/>
          </a:ln>
        </p:spPr>
        <p:txBody>
          <a:bodyPr wrap="none" anchor="ctr"/>
          <a:lstStyle/>
          <a:p>
            <a:endParaRPr lang="pt-PT">
              <a:latin typeface="Microsoft YaHei" panose="020B0503020204020204" pitchFamily="34" charset="-122"/>
              <a:ea typeface="Microsoft YaHei" panose="020B0503020204020204" pitchFamily="34" charset="-122"/>
            </a:endParaRPr>
          </a:p>
        </p:txBody>
      </p:sp>
      <p:sp>
        <p:nvSpPr>
          <p:cNvPr id="39976" name="AutoShape 21"/>
          <p:cNvSpPr>
            <a:spLocks noChangeArrowheads="1"/>
          </p:cNvSpPr>
          <p:nvPr/>
        </p:nvSpPr>
        <p:spPr bwMode="auto">
          <a:xfrm rot="18735482" flipH="1">
            <a:off x="7876939" y="1406318"/>
            <a:ext cx="109519" cy="210305"/>
          </a:xfrm>
          <a:prstGeom prst="roundRect">
            <a:avLst>
              <a:gd name="adj" fmla="val 35963"/>
            </a:avLst>
          </a:prstGeom>
          <a:solidFill>
            <a:srgbClr val="A3D0EB"/>
          </a:solidFill>
          <a:ln w="9525" algn="ctr">
            <a:solidFill>
              <a:srgbClr val="A3D0EB"/>
            </a:solidFill>
            <a:round/>
            <a:headEnd/>
            <a:tailEnd/>
          </a:ln>
        </p:spPr>
        <p:txBody>
          <a:bodyPr wrap="none" anchor="ctr"/>
          <a:lstStyle/>
          <a:p>
            <a:endParaRPr lang="pt-PT">
              <a:latin typeface="Microsoft YaHei" panose="020B0503020204020204" pitchFamily="34" charset="-122"/>
              <a:ea typeface="Microsoft YaHei" panose="020B0503020204020204" pitchFamily="34" charset="-122"/>
            </a:endParaRPr>
          </a:p>
        </p:txBody>
      </p:sp>
      <p:sp>
        <p:nvSpPr>
          <p:cNvPr id="39971" name="AutoShape 26"/>
          <p:cNvSpPr>
            <a:spLocks noChangeArrowheads="1"/>
          </p:cNvSpPr>
          <p:nvPr/>
        </p:nvSpPr>
        <p:spPr bwMode="auto">
          <a:xfrm rot="16060367">
            <a:off x="8152689" y="3623378"/>
            <a:ext cx="109519" cy="315993"/>
          </a:xfrm>
          <a:prstGeom prst="roundRect">
            <a:avLst>
              <a:gd name="adj" fmla="val 29671"/>
            </a:avLst>
          </a:prstGeom>
          <a:gradFill>
            <a:gsLst>
              <a:gs pos="3000">
                <a:srgbClr val="E7F2F9"/>
              </a:gs>
              <a:gs pos="100000">
                <a:schemeClr val="bg1">
                  <a:lumMod val="75000"/>
                </a:schemeClr>
              </a:gs>
            </a:gsLst>
            <a:path path="shape">
              <a:fillToRect l="50000" t="50000" r="50000" b="50000"/>
            </a:path>
          </a:gradFill>
          <a:ln w="9525" algn="ctr">
            <a:noFill/>
            <a:round/>
            <a:headEnd/>
            <a:tailEnd/>
          </a:ln>
        </p:spPr>
        <p:txBody>
          <a:bodyPr wrap="none" anchor="ctr"/>
          <a:lstStyle/>
          <a:p>
            <a:endParaRPr lang="pt-PT">
              <a:latin typeface="Microsoft YaHei" panose="020B0503020204020204" pitchFamily="34" charset="-122"/>
              <a:ea typeface="Microsoft YaHei" panose="020B0503020204020204" pitchFamily="34" charset="-122"/>
            </a:endParaRPr>
          </a:p>
        </p:txBody>
      </p:sp>
      <p:sp>
        <p:nvSpPr>
          <p:cNvPr id="39972" name="AutoShape 27"/>
          <p:cNvSpPr>
            <a:spLocks noChangeArrowheads="1"/>
          </p:cNvSpPr>
          <p:nvPr/>
        </p:nvSpPr>
        <p:spPr bwMode="auto">
          <a:xfrm rot="13524885">
            <a:off x="7953962" y="3760570"/>
            <a:ext cx="109519" cy="210304"/>
          </a:xfrm>
          <a:prstGeom prst="roundRect">
            <a:avLst>
              <a:gd name="adj" fmla="val 43162"/>
            </a:avLst>
          </a:prstGeom>
          <a:gradFill>
            <a:gsLst>
              <a:gs pos="3000">
                <a:srgbClr val="E7F2F9"/>
              </a:gs>
              <a:gs pos="100000">
                <a:schemeClr val="bg1">
                  <a:lumMod val="75000"/>
                </a:schemeClr>
              </a:gs>
            </a:gsLst>
            <a:path path="shape">
              <a:fillToRect l="50000" t="50000" r="50000" b="50000"/>
            </a:path>
          </a:gradFill>
          <a:ln w="9525" algn="ctr">
            <a:noFill/>
            <a:round/>
            <a:headEnd/>
            <a:tailEnd/>
          </a:ln>
        </p:spPr>
        <p:txBody>
          <a:bodyPr wrap="none" anchor="ctr"/>
          <a:lstStyle/>
          <a:p>
            <a:endParaRPr lang="pt-PT">
              <a:latin typeface="Microsoft YaHei" panose="020B0503020204020204" pitchFamily="34" charset="-122"/>
              <a:ea typeface="Microsoft YaHei" panose="020B0503020204020204" pitchFamily="34" charset="-122"/>
            </a:endParaRPr>
          </a:p>
        </p:txBody>
      </p:sp>
      <p:sp>
        <p:nvSpPr>
          <p:cNvPr id="39973" name="AutoShape 28"/>
          <p:cNvSpPr>
            <a:spLocks noChangeArrowheads="1"/>
          </p:cNvSpPr>
          <p:nvPr/>
        </p:nvSpPr>
        <p:spPr bwMode="auto">
          <a:xfrm rot="18595849" flipH="1">
            <a:off x="7947772" y="3608277"/>
            <a:ext cx="109519" cy="210304"/>
          </a:xfrm>
          <a:prstGeom prst="roundRect">
            <a:avLst>
              <a:gd name="adj" fmla="val 35963"/>
            </a:avLst>
          </a:prstGeom>
          <a:gradFill>
            <a:gsLst>
              <a:gs pos="3000">
                <a:srgbClr val="E7F2F9"/>
              </a:gs>
              <a:gs pos="100000">
                <a:schemeClr val="bg1">
                  <a:lumMod val="75000"/>
                </a:schemeClr>
              </a:gs>
            </a:gsLst>
            <a:path path="shape">
              <a:fillToRect l="50000" t="50000" r="50000" b="50000"/>
            </a:path>
          </a:gradFill>
          <a:ln w="9525" algn="ctr">
            <a:noFill/>
            <a:round/>
            <a:headEnd/>
            <a:tailEnd/>
          </a:ln>
        </p:spPr>
        <p:txBody>
          <a:bodyPr wrap="none" anchor="ctr"/>
          <a:lstStyle/>
          <a:p>
            <a:endParaRPr lang="pt-PT">
              <a:latin typeface="Microsoft YaHei" panose="020B0503020204020204" pitchFamily="34" charset="-122"/>
              <a:ea typeface="Microsoft YaHei" panose="020B0503020204020204" pitchFamily="34" charset="-122"/>
            </a:endParaRPr>
          </a:p>
        </p:txBody>
      </p:sp>
      <p:sp>
        <p:nvSpPr>
          <p:cNvPr id="39954" name="Text Box 31"/>
          <p:cNvSpPr txBox="1">
            <a:spLocks noChangeArrowheads="1"/>
          </p:cNvSpPr>
          <p:nvPr/>
        </p:nvSpPr>
        <p:spPr bwMode="auto">
          <a:xfrm>
            <a:off x="5254897" y="638908"/>
            <a:ext cx="1172798" cy="400110"/>
          </a:xfrm>
          <a:prstGeom prst="rect">
            <a:avLst/>
          </a:prstGeom>
          <a:noFill/>
          <a:ln w="9525" algn="ctr">
            <a:noFill/>
            <a:miter lim="800000"/>
            <a:headEnd/>
            <a:tailEnd/>
          </a:ln>
        </p:spPr>
        <p:txBody>
          <a:bodyPr wrap="square">
            <a:spAutoFit/>
          </a:bodyPr>
          <a:lstStyle/>
          <a:p>
            <a:pPr algn="ctr"/>
            <a:r>
              <a:rPr lang="pt-PT" sz="2000" b="1" dirty="0">
                <a:solidFill>
                  <a:srgbClr val="800000"/>
                </a:solidFill>
                <a:latin typeface="Microsoft YaHei" panose="020B0503020204020204" pitchFamily="34" charset="-122"/>
                <a:ea typeface="Microsoft YaHei" panose="020B0503020204020204" pitchFamily="34" charset="-122"/>
              </a:rPr>
              <a:t>Soro</a:t>
            </a:r>
          </a:p>
        </p:txBody>
      </p:sp>
      <p:sp>
        <p:nvSpPr>
          <p:cNvPr id="42005" name="Text Box 33"/>
          <p:cNvSpPr txBox="1">
            <a:spLocks noChangeArrowheads="1"/>
          </p:cNvSpPr>
          <p:nvPr/>
        </p:nvSpPr>
        <p:spPr bwMode="auto">
          <a:xfrm>
            <a:off x="7656312" y="611396"/>
            <a:ext cx="3894710" cy="400110"/>
          </a:xfrm>
          <a:prstGeom prst="rect">
            <a:avLst/>
          </a:prstGeom>
          <a:noFill/>
          <a:ln w="9525" algn="ctr">
            <a:noFill/>
            <a:miter lim="800000"/>
            <a:headEnd/>
            <a:tailEnd/>
          </a:ln>
        </p:spPr>
        <p:txBody>
          <a:bodyPr wrap="square">
            <a:spAutoFit/>
          </a:bodyPr>
          <a:lstStyle/>
          <a:p>
            <a:pPr algn="ctr">
              <a:defRPr/>
            </a:pPr>
            <a:r>
              <a:rPr lang="pt-PT" sz="2000" b="1" dirty="0">
                <a:solidFill>
                  <a:srgbClr val="800000"/>
                </a:solidFill>
                <a:latin typeface="Microsoft YaHei" panose="020B0503020204020204" pitchFamily="34" charset="-122"/>
                <a:ea typeface="Microsoft YaHei" panose="020B0503020204020204" pitchFamily="34" charset="-122"/>
              </a:rPr>
              <a:t>Composição do </a:t>
            </a:r>
            <a:r>
              <a:rPr lang="pt-PT" sz="2000" b="1" dirty="0" err="1">
                <a:solidFill>
                  <a:srgbClr val="800000"/>
                </a:solidFill>
                <a:latin typeface="Microsoft YaHei" panose="020B0503020204020204" pitchFamily="34" charset="-122"/>
                <a:ea typeface="Microsoft YaHei" panose="020B0503020204020204" pitchFamily="34" charset="-122"/>
              </a:rPr>
              <a:t>antisoro</a:t>
            </a:r>
            <a:r>
              <a:rPr lang="pt-PT" sz="2000" b="1" dirty="0">
                <a:solidFill>
                  <a:srgbClr val="800000"/>
                </a:solidFill>
                <a:latin typeface="Microsoft YaHei" panose="020B0503020204020204" pitchFamily="34" charset="-122"/>
                <a:ea typeface="Microsoft YaHei" panose="020B0503020204020204" pitchFamily="34" charset="-122"/>
              </a:rPr>
              <a:t> </a:t>
            </a:r>
          </a:p>
        </p:txBody>
      </p:sp>
      <p:pic>
        <p:nvPicPr>
          <p:cNvPr id="39967" name="Picture 39"/>
          <p:cNvPicPr>
            <a:picLocks noChangeAspect="1" noChangeArrowheads="1"/>
          </p:cNvPicPr>
          <p:nvPr/>
        </p:nvPicPr>
        <p:blipFill>
          <a:blip r:embed="rId5" cstate="print">
            <a:lum bright="-30000" contrast="48000"/>
            <a:extLst>
              <a:ext uri="{BEBA8EAE-BF5A-486C-A8C5-ECC9F3942E4B}">
                <a14:imgProps xmlns:a14="http://schemas.microsoft.com/office/drawing/2010/main">
                  <a14:imgLayer r:embed="rId6">
                    <a14:imgEffect>
                      <a14:backgroundRemoval t="0" b="99000" l="0" r="100000"/>
                    </a14:imgEffect>
                  </a14:imgLayer>
                </a14:imgProps>
              </a:ext>
            </a:extLst>
          </a:blip>
          <a:srcRect/>
          <a:stretch>
            <a:fillRect/>
          </a:stretch>
        </p:blipFill>
        <p:spPr bwMode="auto">
          <a:xfrm flipH="1">
            <a:off x="5659757" y="1135195"/>
            <a:ext cx="100756" cy="593162"/>
          </a:xfrm>
          <a:prstGeom prst="rect">
            <a:avLst/>
          </a:prstGeom>
          <a:noFill/>
          <a:ln w="9525">
            <a:noFill/>
            <a:miter lim="800000"/>
            <a:headEnd/>
            <a:tailEnd/>
          </a:ln>
        </p:spPr>
      </p:pic>
      <p:pic>
        <p:nvPicPr>
          <p:cNvPr id="39962" name="Picture 41" descr="injection1"/>
          <p:cNvPicPr>
            <a:picLocks noChangeAspect="1" noChangeArrowheads="1"/>
          </p:cNvPicPr>
          <p:nvPr/>
        </p:nvPicPr>
        <p:blipFill>
          <a:blip r:embed="rId7" cstate="print">
            <a:lum bright="-24000" contrast="42000"/>
          </a:blip>
          <a:srcRect/>
          <a:stretch>
            <a:fillRect/>
          </a:stretch>
        </p:blipFill>
        <p:spPr bwMode="auto">
          <a:xfrm rot="6420000" flipH="1" flipV="1">
            <a:off x="2116766" y="2647983"/>
            <a:ext cx="112013" cy="765422"/>
          </a:xfrm>
          <a:prstGeom prst="rect">
            <a:avLst/>
          </a:prstGeom>
          <a:noFill/>
          <a:ln w="9525">
            <a:noFill/>
            <a:miter lim="800000"/>
            <a:headEnd/>
            <a:tailEnd/>
          </a:ln>
        </p:spPr>
      </p:pic>
      <p:sp>
        <p:nvSpPr>
          <p:cNvPr id="10" name="Rectângulo arredondado 9"/>
          <p:cNvSpPr/>
          <p:nvPr/>
        </p:nvSpPr>
        <p:spPr>
          <a:xfrm>
            <a:off x="8792859" y="2381159"/>
            <a:ext cx="2959869" cy="548520"/>
          </a:xfrm>
          <a:prstGeom prst="roundRect">
            <a:avLst/>
          </a:prstGeom>
          <a:gradFill>
            <a:gsLst>
              <a:gs pos="3000">
                <a:schemeClr val="bg1">
                  <a:lumMod val="95000"/>
                </a:schemeClr>
              </a:gs>
              <a:gs pos="100000">
                <a:schemeClr val="bg1">
                  <a:lumMod val="7500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solidFill>
                  <a:schemeClr val="tx1"/>
                </a:solidFill>
                <a:latin typeface="Microsoft YaHei" panose="020B0503020204020204" pitchFamily="34" charset="-122"/>
                <a:ea typeface="Microsoft YaHei" panose="020B0503020204020204" pitchFamily="34" charset="-122"/>
              </a:rPr>
              <a:t>Anticorpos específicos do hapteno</a:t>
            </a:r>
          </a:p>
        </p:txBody>
      </p:sp>
      <p:sp>
        <p:nvSpPr>
          <p:cNvPr id="49" name="Rectângulo arredondado 48"/>
          <p:cNvSpPr/>
          <p:nvPr/>
        </p:nvSpPr>
        <p:spPr>
          <a:xfrm>
            <a:off x="8792858" y="3576315"/>
            <a:ext cx="3053999" cy="548520"/>
          </a:xfrm>
          <a:prstGeom prst="roundRect">
            <a:avLst/>
          </a:prstGeom>
          <a:gradFill>
            <a:gsLst>
              <a:gs pos="3000">
                <a:srgbClr val="E7F2F9"/>
              </a:gs>
              <a:gs pos="100000">
                <a:schemeClr val="bg1">
                  <a:lumMod val="7500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solidFill>
                  <a:schemeClr val="tx1"/>
                </a:solidFill>
                <a:latin typeface="Microsoft YaHei" panose="020B0503020204020204" pitchFamily="34" charset="-122"/>
                <a:ea typeface="Microsoft YaHei" panose="020B0503020204020204" pitchFamily="34" charset="-122"/>
              </a:rPr>
              <a:t>Anticorpos específicos do complexo</a:t>
            </a:r>
          </a:p>
        </p:txBody>
      </p:sp>
      <p:sp>
        <p:nvSpPr>
          <p:cNvPr id="50" name="Rectângulo arredondado 49"/>
          <p:cNvSpPr/>
          <p:nvPr/>
        </p:nvSpPr>
        <p:spPr>
          <a:xfrm>
            <a:off x="8808635" y="1314009"/>
            <a:ext cx="2944093" cy="548520"/>
          </a:xfrm>
          <a:prstGeom prst="roundRect">
            <a:avLst/>
          </a:prstGeom>
          <a:gradFill flip="none" rotWithShape="1">
            <a:gsLst>
              <a:gs pos="4000">
                <a:srgbClr val="D3E8F5"/>
              </a:gs>
              <a:gs pos="100000">
                <a:srgbClr val="A3D0EB"/>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solidFill>
                  <a:schemeClr val="tx1"/>
                </a:solidFill>
                <a:latin typeface="Microsoft YaHei" panose="020B0503020204020204" pitchFamily="34" charset="-122"/>
                <a:ea typeface="Microsoft YaHei" panose="020B0503020204020204" pitchFamily="34" charset="-122"/>
              </a:rPr>
              <a:t>Anticorpos específicos do transportador</a:t>
            </a:r>
          </a:p>
        </p:txBody>
      </p:sp>
      <p:sp>
        <p:nvSpPr>
          <p:cNvPr id="8" name="Oval 7"/>
          <p:cNvSpPr/>
          <p:nvPr/>
        </p:nvSpPr>
        <p:spPr>
          <a:xfrm>
            <a:off x="7716200" y="1331670"/>
            <a:ext cx="108000" cy="108000"/>
          </a:xfrm>
          <a:prstGeom prst="ellipse">
            <a:avLst/>
          </a:prstGeom>
          <a:gradFill>
            <a:gsLst>
              <a:gs pos="4000">
                <a:srgbClr val="D3E8F5"/>
              </a:gs>
              <a:gs pos="100000">
                <a:srgbClr val="A3D0EB"/>
              </a:gs>
            </a:gsLst>
            <a:path path="shape">
              <a:fillToRect l="50000" t="50000" r="50000" b="50000"/>
            </a:path>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atin typeface="Microsoft YaHei" panose="020B0503020204020204" pitchFamily="34" charset="-122"/>
              <a:ea typeface="Microsoft YaHei" panose="020B0503020204020204" pitchFamily="34" charset="-122"/>
            </a:endParaRPr>
          </a:p>
        </p:txBody>
      </p:sp>
      <p:sp>
        <p:nvSpPr>
          <p:cNvPr id="52" name="Oval 51"/>
          <p:cNvSpPr/>
          <p:nvPr/>
        </p:nvSpPr>
        <p:spPr>
          <a:xfrm>
            <a:off x="7716192" y="1727702"/>
            <a:ext cx="108000" cy="108000"/>
          </a:xfrm>
          <a:prstGeom prst="ellipse">
            <a:avLst/>
          </a:prstGeom>
          <a:gradFill>
            <a:gsLst>
              <a:gs pos="4000">
                <a:srgbClr val="D3E8F5"/>
              </a:gs>
              <a:gs pos="100000">
                <a:srgbClr val="A3D0EB"/>
              </a:gs>
            </a:gsLst>
            <a:path path="shape">
              <a:fillToRect l="50000" t="50000" r="50000" b="50000"/>
            </a:path>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atin typeface="Microsoft YaHei" panose="020B0503020204020204" pitchFamily="34" charset="-122"/>
              <a:ea typeface="Microsoft YaHei" panose="020B0503020204020204" pitchFamily="34" charset="-122"/>
            </a:endParaRPr>
          </a:p>
        </p:txBody>
      </p:sp>
      <p:sp>
        <p:nvSpPr>
          <p:cNvPr id="53" name="Oval 52"/>
          <p:cNvSpPr/>
          <p:nvPr/>
        </p:nvSpPr>
        <p:spPr>
          <a:xfrm>
            <a:off x="7680176" y="2456032"/>
            <a:ext cx="108000" cy="108000"/>
          </a:xfrm>
          <a:prstGeom prst="ellipse">
            <a:avLst/>
          </a:prstGeom>
          <a:gradFill>
            <a:gsLst>
              <a:gs pos="4000">
                <a:schemeClr val="bg1">
                  <a:lumMod val="85000"/>
                </a:schemeClr>
              </a:gs>
              <a:gs pos="100000">
                <a:schemeClr val="bg1">
                  <a:lumMod val="75000"/>
                </a:schemeClr>
              </a:gs>
            </a:gsLst>
            <a:path path="shape">
              <a:fillToRect l="50000" t="50000" r="50000" b="50000"/>
            </a:path>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atin typeface="Microsoft YaHei" panose="020B0503020204020204" pitchFamily="34" charset="-122"/>
              <a:ea typeface="Microsoft YaHei" panose="020B0503020204020204" pitchFamily="34" charset="-122"/>
            </a:endParaRPr>
          </a:p>
        </p:txBody>
      </p:sp>
      <p:sp>
        <p:nvSpPr>
          <p:cNvPr id="54" name="Oval 53"/>
          <p:cNvSpPr/>
          <p:nvPr/>
        </p:nvSpPr>
        <p:spPr>
          <a:xfrm>
            <a:off x="7680176" y="2744064"/>
            <a:ext cx="108000" cy="108000"/>
          </a:xfrm>
          <a:prstGeom prst="ellipse">
            <a:avLst/>
          </a:prstGeom>
          <a:gradFill>
            <a:gsLst>
              <a:gs pos="4000">
                <a:schemeClr val="bg1">
                  <a:lumMod val="85000"/>
                </a:schemeClr>
              </a:gs>
              <a:gs pos="100000">
                <a:schemeClr val="bg1">
                  <a:lumMod val="75000"/>
                </a:schemeClr>
              </a:gs>
            </a:gsLst>
            <a:path path="shape">
              <a:fillToRect l="50000" t="50000" r="50000" b="50000"/>
            </a:path>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atin typeface="Microsoft YaHei" panose="020B0503020204020204" pitchFamily="34" charset="-122"/>
              <a:ea typeface="Microsoft YaHei" panose="020B0503020204020204" pitchFamily="34" charset="-122"/>
            </a:endParaRPr>
          </a:p>
        </p:txBody>
      </p:sp>
      <p:sp>
        <p:nvSpPr>
          <p:cNvPr id="55" name="Oval 54"/>
          <p:cNvSpPr/>
          <p:nvPr/>
        </p:nvSpPr>
        <p:spPr>
          <a:xfrm>
            <a:off x="7752184" y="3562598"/>
            <a:ext cx="108000" cy="108000"/>
          </a:xfrm>
          <a:prstGeom prst="ellipse">
            <a:avLst/>
          </a:prstGeom>
          <a:gradFill>
            <a:gsLst>
              <a:gs pos="4000">
                <a:srgbClr val="E7F2F9"/>
              </a:gs>
              <a:gs pos="100000">
                <a:schemeClr val="bg1">
                  <a:lumMod val="75000"/>
                </a:schemeClr>
              </a:gs>
            </a:gsLst>
            <a:path path="shape">
              <a:fillToRect l="50000" t="50000" r="50000" b="50000"/>
            </a:path>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atin typeface="Microsoft YaHei" panose="020B0503020204020204" pitchFamily="34" charset="-122"/>
              <a:ea typeface="Microsoft YaHei" panose="020B0503020204020204" pitchFamily="34" charset="-122"/>
            </a:endParaRPr>
          </a:p>
        </p:txBody>
      </p:sp>
      <p:sp>
        <p:nvSpPr>
          <p:cNvPr id="56" name="Oval 55"/>
          <p:cNvSpPr/>
          <p:nvPr/>
        </p:nvSpPr>
        <p:spPr>
          <a:xfrm>
            <a:off x="7788200" y="3958654"/>
            <a:ext cx="108000" cy="108000"/>
          </a:xfrm>
          <a:prstGeom prst="ellipse">
            <a:avLst/>
          </a:prstGeom>
          <a:gradFill>
            <a:gsLst>
              <a:gs pos="4000">
                <a:srgbClr val="E7F2F9"/>
              </a:gs>
              <a:gs pos="100000">
                <a:schemeClr val="bg1">
                  <a:lumMod val="75000"/>
                </a:schemeClr>
              </a:gs>
            </a:gsLst>
            <a:path path="shape">
              <a:fillToRect l="50000" t="50000" r="50000" b="50000"/>
            </a:path>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atin typeface="Microsoft YaHei" panose="020B0503020204020204" pitchFamily="34" charset="-122"/>
              <a:ea typeface="Microsoft YaHei" panose="020B0503020204020204" pitchFamily="34" charset="-122"/>
            </a:endParaRPr>
          </a:p>
        </p:txBody>
      </p:sp>
      <p:sp>
        <p:nvSpPr>
          <p:cNvPr id="13" name="Rectangle 12"/>
          <p:cNvSpPr/>
          <p:nvPr/>
        </p:nvSpPr>
        <p:spPr>
          <a:xfrm>
            <a:off x="-201701" y="1901098"/>
            <a:ext cx="2602946" cy="646331"/>
          </a:xfrm>
          <a:prstGeom prst="rect">
            <a:avLst/>
          </a:prstGeom>
        </p:spPr>
        <p:txBody>
          <a:bodyPr wrap="square">
            <a:spAutoFit/>
          </a:bodyPr>
          <a:lstStyle/>
          <a:p>
            <a:pPr algn="r"/>
            <a:r>
              <a:rPr lang="pt-PT" b="1" dirty="0">
                <a:solidFill>
                  <a:schemeClr val="accent1">
                    <a:lumMod val="75000"/>
                  </a:schemeClr>
                </a:solidFill>
                <a:latin typeface="Microsoft YaHei" panose="020B0503020204020204" pitchFamily="34" charset="-122"/>
                <a:ea typeface="Microsoft YaHei" panose="020B0503020204020204" pitchFamily="34" charset="-122"/>
              </a:rPr>
              <a:t>Complexo hapteno-transportador</a:t>
            </a:r>
          </a:p>
        </p:txBody>
      </p:sp>
      <p:cxnSp>
        <p:nvCxnSpPr>
          <p:cNvPr id="15" name="Straight Connector 14"/>
          <p:cNvCxnSpPr/>
          <p:nvPr/>
        </p:nvCxnSpPr>
        <p:spPr>
          <a:xfrm flipV="1">
            <a:off x="5590608" y="1125226"/>
            <a:ext cx="0" cy="324048"/>
          </a:xfrm>
          <a:prstGeom prst="line">
            <a:avLst/>
          </a:prstGeom>
          <a:ln w="28575">
            <a:solidFill>
              <a:srgbClr val="8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929022" y="2786096"/>
            <a:ext cx="584112" cy="194896"/>
          </a:xfrm>
          <a:prstGeom prst="line">
            <a:avLst/>
          </a:prstGeom>
          <a:ln w="28575">
            <a:solidFill>
              <a:srgbClr val="8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Rectangle 4"/>
          <p:cNvSpPr>
            <a:spLocks noChangeArrowheads="1"/>
          </p:cNvSpPr>
          <p:nvPr/>
        </p:nvSpPr>
        <p:spPr bwMode="auto">
          <a:xfrm>
            <a:off x="1066801" y="5398479"/>
            <a:ext cx="10047383" cy="1372313"/>
          </a:xfrm>
          <a:prstGeom prst="rect">
            <a:avLst/>
          </a:prstGeom>
          <a:noFill/>
          <a:ln w="9525">
            <a:noFill/>
            <a:miter lim="800000"/>
            <a:headEnd/>
            <a:tailEnd/>
          </a:ln>
        </p:spPr>
        <p:txBody>
          <a:bodyPr/>
          <a:lstStyle/>
          <a:p>
            <a:pPr marL="0" lvl="1" algn="just">
              <a:lnSpc>
                <a:spcPct val="150000"/>
              </a:lnSpc>
              <a:spcBef>
                <a:spcPct val="20000"/>
              </a:spcBef>
              <a:defRPr/>
            </a:pPr>
            <a:r>
              <a:rPr lang="fr-CA" sz="2000" b="1" dirty="0" err="1">
                <a:solidFill>
                  <a:srgbClr val="800000"/>
                </a:solidFill>
                <a:latin typeface="Microsoft YaHei" panose="020B0503020204020204" pitchFamily="34" charset="-122"/>
                <a:ea typeface="Microsoft YaHei" panose="020B0503020204020204" pitchFamily="34" charset="-122"/>
              </a:rPr>
              <a:t>Haptenos</a:t>
            </a:r>
            <a:r>
              <a:rPr lang="fr-CA" sz="2000" b="1" dirty="0">
                <a:latin typeface="Microsoft YaHei" panose="020B0503020204020204" pitchFamily="34" charset="-122"/>
                <a:ea typeface="Microsoft YaHei" panose="020B0503020204020204" pitchFamily="34" charset="-122"/>
              </a:rPr>
              <a:t>: </a:t>
            </a:r>
            <a:r>
              <a:rPr lang="fr-CA" sz="2000" dirty="0" err="1">
                <a:latin typeface="Microsoft YaHei" panose="020B0503020204020204" pitchFamily="34" charset="-122"/>
                <a:ea typeface="Microsoft YaHei" panose="020B0503020204020204" pitchFamily="34" charset="-122"/>
              </a:rPr>
              <a:t>moléculas</a:t>
            </a:r>
            <a:r>
              <a:rPr lang="fr-CA" sz="2000" dirty="0">
                <a:latin typeface="Microsoft YaHei" panose="020B0503020204020204" pitchFamily="34" charset="-122"/>
                <a:ea typeface="Microsoft YaHei" panose="020B0503020204020204" pitchFamily="34" charset="-122"/>
              </a:rPr>
              <a:t> que, </a:t>
            </a:r>
            <a:r>
              <a:rPr lang="fr-CA" sz="2000" dirty="0" err="1">
                <a:latin typeface="Microsoft YaHei" panose="020B0503020204020204" pitchFamily="34" charset="-122"/>
                <a:ea typeface="Microsoft YaHei" panose="020B0503020204020204" pitchFamily="34" charset="-122"/>
              </a:rPr>
              <a:t>embora</a:t>
            </a:r>
            <a:r>
              <a:rPr lang="fr-CA" sz="2000" dirty="0">
                <a:latin typeface="Microsoft YaHei" panose="020B0503020204020204" pitchFamily="34" charset="-122"/>
                <a:ea typeface="Microsoft YaHei" panose="020B0503020204020204" pitchFamily="34" charset="-122"/>
              </a:rPr>
              <a:t> </a:t>
            </a:r>
            <a:r>
              <a:rPr lang="fr-CA" sz="2000" dirty="0" err="1">
                <a:latin typeface="Microsoft YaHei" panose="020B0503020204020204" pitchFamily="34" charset="-122"/>
                <a:ea typeface="Microsoft YaHei" panose="020B0503020204020204" pitchFamily="34" charset="-122"/>
              </a:rPr>
              <a:t>tenham</a:t>
            </a:r>
            <a:r>
              <a:rPr lang="fr-CA" sz="2000" dirty="0">
                <a:latin typeface="Microsoft YaHei" panose="020B0503020204020204" pitchFamily="34" charset="-122"/>
                <a:ea typeface="Microsoft YaHei" panose="020B0503020204020204" pitchFamily="34" charset="-122"/>
              </a:rPr>
              <a:t> a </a:t>
            </a:r>
            <a:r>
              <a:rPr lang="fr-CA" sz="2000" dirty="0" err="1">
                <a:latin typeface="Microsoft YaHei" panose="020B0503020204020204" pitchFamily="34" charset="-122"/>
                <a:ea typeface="Microsoft YaHei" panose="020B0503020204020204" pitchFamily="34" charset="-122"/>
              </a:rPr>
              <a:t>capacidade</a:t>
            </a:r>
            <a:r>
              <a:rPr lang="fr-CA" sz="2000" dirty="0">
                <a:latin typeface="Microsoft YaHei" panose="020B0503020204020204" pitchFamily="34" charset="-122"/>
                <a:ea typeface="Microsoft YaHei" panose="020B0503020204020204" pitchFamily="34" charset="-122"/>
              </a:rPr>
              <a:t> de se </a:t>
            </a:r>
            <a:r>
              <a:rPr lang="fr-CA" sz="2000" dirty="0" err="1">
                <a:latin typeface="Microsoft YaHei" panose="020B0503020204020204" pitchFamily="34" charset="-122"/>
                <a:ea typeface="Microsoft YaHei" panose="020B0503020204020204" pitchFamily="34" charset="-122"/>
              </a:rPr>
              <a:t>ligar</a:t>
            </a:r>
            <a:r>
              <a:rPr lang="fr-CA" sz="2000" dirty="0">
                <a:latin typeface="Microsoft YaHei" panose="020B0503020204020204" pitchFamily="34" charset="-122"/>
                <a:ea typeface="Microsoft YaHei" panose="020B0503020204020204" pitchFamily="34" charset="-122"/>
              </a:rPr>
              <a:t> a </a:t>
            </a:r>
            <a:r>
              <a:rPr lang="fr-CA" sz="2000" dirty="0" err="1">
                <a:latin typeface="Microsoft YaHei" panose="020B0503020204020204" pitchFamily="34" charset="-122"/>
                <a:ea typeface="Microsoft YaHei" panose="020B0503020204020204" pitchFamily="34" charset="-122"/>
              </a:rPr>
              <a:t>um</a:t>
            </a:r>
            <a:r>
              <a:rPr lang="fr-CA" sz="2000" dirty="0">
                <a:latin typeface="Microsoft YaHei" panose="020B0503020204020204" pitchFamily="34" charset="-122"/>
                <a:ea typeface="Microsoft YaHei" panose="020B0503020204020204" pitchFamily="34" charset="-122"/>
              </a:rPr>
              <a:t> </a:t>
            </a:r>
            <a:r>
              <a:rPr lang="fr-CA" sz="2000" dirty="0" err="1">
                <a:latin typeface="Microsoft YaHei" panose="020B0503020204020204" pitchFamily="34" charset="-122"/>
                <a:ea typeface="Microsoft YaHei" panose="020B0503020204020204" pitchFamily="34" charset="-122"/>
              </a:rPr>
              <a:t>anticorpo</a:t>
            </a:r>
            <a:r>
              <a:rPr lang="fr-CA" sz="2000" dirty="0">
                <a:latin typeface="Microsoft YaHei" panose="020B0503020204020204" pitchFamily="34" charset="-122"/>
                <a:ea typeface="Microsoft YaHei" panose="020B0503020204020204" pitchFamily="34" charset="-122"/>
              </a:rPr>
              <a:t>, </a:t>
            </a:r>
            <a:r>
              <a:rPr lang="fr-CA" sz="2000" dirty="0" err="1">
                <a:latin typeface="Microsoft YaHei" panose="020B0503020204020204" pitchFamily="34" charset="-122"/>
                <a:ea typeface="Microsoft YaHei" panose="020B0503020204020204" pitchFamily="34" charset="-122"/>
              </a:rPr>
              <a:t>não</a:t>
            </a:r>
            <a:r>
              <a:rPr lang="fr-CA" sz="2000" dirty="0">
                <a:latin typeface="Microsoft YaHei" panose="020B0503020204020204" pitchFamily="34" charset="-122"/>
                <a:ea typeface="Microsoft YaHei" panose="020B0503020204020204" pitchFamily="34" charset="-122"/>
              </a:rPr>
              <a:t> </a:t>
            </a:r>
            <a:r>
              <a:rPr lang="fr-CA" sz="2000" dirty="0" err="1">
                <a:latin typeface="Microsoft YaHei" panose="020B0503020204020204" pitchFamily="34" charset="-122"/>
                <a:ea typeface="Microsoft YaHei" panose="020B0503020204020204" pitchFamily="34" charset="-122"/>
              </a:rPr>
              <a:t>podem</a:t>
            </a:r>
            <a:r>
              <a:rPr lang="fr-CA" sz="2000" dirty="0">
                <a:latin typeface="Microsoft YaHei" panose="020B0503020204020204" pitchFamily="34" charset="-122"/>
                <a:ea typeface="Microsoft YaHei" panose="020B0503020204020204" pitchFamily="34" charset="-122"/>
              </a:rPr>
              <a:t> </a:t>
            </a:r>
            <a:r>
              <a:rPr lang="fr-CA" sz="2000" dirty="0" err="1">
                <a:latin typeface="Microsoft YaHei" panose="020B0503020204020204" pitchFamily="34" charset="-122"/>
                <a:ea typeface="Microsoft YaHei" panose="020B0503020204020204" pitchFamily="34" charset="-122"/>
              </a:rPr>
              <a:t>induzir</a:t>
            </a:r>
            <a:r>
              <a:rPr lang="fr-CA" sz="2000" dirty="0">
                <a:latin typeface="Microsoft YaHei" panose="020B0503020204020204" pitchFamily="34" charset="-122"/>
                <a:ea typeface="Microsoft YaHei" panose="020B0503020204020204" pitchFamily="34" charset="-122"/>
              </a:rPr>
              <a:t> </a:t>
            </a:r>
            <a:r>
              <a:rPr lang="fr-CA" sz="2000" dirty="0" err="1">
                <a:latin typeface="Microsoft YaHei" panose="020B0503020204020204" pitchFamily="34" charset="-122"/>
                <a:ea typeface="Microsoft YaHei" panose="020B0503020204020204" pitchFamily="34" charset="-122"/>
              </a:rPr>
              <a:t>uma</a:t>
            </a:r>
            <a:r>
              <a:rPr lang="fr-CA" sz="2000" dirty="0">
                <a:latin typeface="Microsoft YaHei" panose="020B0503020204020204" pitchFamily="34" charset="-122"/>
                <a:ea typeface="Microsoft YaHei" panose="020B0503020204020204" pitchFamily="34" charset="-122"/>
              </a:rPr>
              <a:t> </a:t>
            </a:r>
            <a:r>
              <a:rPr lang="fr-CA" sz="2000" dirty="0" err="1">
                <a:latin typeface="Microsoft YaHei" panose="020B0503020204020204" pitchFamily="34" charset="-122"/>
                <a:ea typeface="Microsoft YaHei" panose="020B0503020204020204" pitchFamily="34" charset="-122"/>
              </a:rPr>
              <a:t>reacção</a:t>
            </a:r>
            <a:r>
              <a:rPr lang="fr-CA" sz="2000" dirty="0">
                <a:latin typeface="Microsoft YaHei" panose="020B0503020204020204" pitchFamily="34" charset="-122"/>
                <a:ea typeface="Microsoft YaHei" panose="020B0503020204020204" pitchFamily="34" charset="-122"/>
              </a:rPr>
              <a:t> </a:t>
            </a:r>
            <a:r>
              <a:rPr lang="fr-CA" sz="2000" dirty="0" err="1">
                <a:latin typeface="Microsoft YaHei" panose="020B0503020204020204" pitchFamily="34" charset="-122"/>
                <a:ea typeface="Microsoft YaHei" panose="020B0503020204020204" pitchFamily="34" charset="-122"/>
              </a:rPr>
              <a:t>imune</a:t>
            </a:r>
            <a:r>
              <a:rPr lang="fr-CA" sz="2000" dirty="0">
                <a:latin typeface="Microsoft YaHei" panose="020B0503020204020204" pitchFamily="34" charset="-122"/>
                <a:ea typeface="Microsoft YaHei" panose="020B0503020204020204" pitchFamily="34" charset="-122"/>
              </a:rPr>
              <a:t> </a:t>
            </a:r>
            <a:r>
              <a:rPr lang="fr-CA" sz="2000" dirty="0" err="1">
                <a:latin typeface="Microsoft YaHei" panose="020B0503020204020204" pitchFamily="34" charset="-122"/>
                <a:ea typeface="Microsoft YaHei" panose="020B0503020204020204" pitchFamily="34" charset="-122"/>
              </a:rPr>
              <a:t>por</a:t>
            </a:r>
            <a:r>
              <a:rPr lang="fr-CA" sz="2000" dirty="0">
                <a:latin typeface="Microsoft YaHei" panose="020B0503020204020204" pitchFamily="34" charset="-122"/>
                <a:ea typeface="Microsoft YaHei" panose="020B0503020204020204" pitchFamily="34" charset="-122"/>
              </a:rPr>
              <a:t> si (i.e. </a:t>
            </a:r>
            <a:r>
              <a:rPr lang="fr-CA" sz="2000" dirty="0" err="1">
                <a:latin typeface="Microsoft YaHei" panose="020B0503020204020204" pitchFamily="34" charset="-122"/>
                <a:ea typeface="Microsoft YaHei" panose="020B0503020204020204" pitchFamily="34" charset="-122"/>
              </a:rPr>
              <a:t>não</a:t>
            </a:r>
            <a:r>
              <a:rPr lang="fr-CA" sz="2000" dirty="0">
                <a:latin typeface="Microsoft YaHei" panose="020B0503020204020204" pitchFamily="34" charset="-122"/>
                <a:ea typeface="Microsoft YaHei" panose="020B0503020204020204" pitchFamily="34" charset="-122"/>
              </a:rPr>
              <a:t> </a:t>
            </a:r>
            <a:r>
              <a:rPr lang="fr-CA" sz="2000" dirty="0" err="1">
                <a:latin typeface="Microsoft YaHei" panose="020B0503020204020204" pitchFamily="34" charset="-122"/>
                <a:ea typeface="Microsoft YaHei" panose="020B0503020204020204" pitchFamily="34" charset="-122"/>
              </a:rPr>
              <a:t>são</a:t>
            </a:r>
            <a:r>
              <a:rPr lang="fr-CA" sz="2000" dirty="0">
                <a:latin typeface="Microsoft YaHei" panose="020B0503020204020204" pitchFamily="34" charset="-122"/>
                <a:ea typeface="Microsoft YaHei" panose="020B0503020204020204" pitchFamily="34" charset="-122"/>
              </a:rPr>
              <a:t> </a:t>
            </a:r>
            <a:r>
              <a:rPr lang="fr-CA" sz="2000" dirty="0" err="1">
                <a:latin typeface="Microsoft YaHei" panose="020B0503020204020204" pitchFamily="34" charset="-122"/>
                <a:ea typeface="Microsoft YaHei" panose="020B0503020204020204" pitchFamily="34" charset="-122"/>
              </a:rPr>
              <a:t>imunogénicas</a:t>
            </a:r>
            <a:r>
              <a:rPr lang="fr-CA" sz="2000" dirty="0">
                <a:latin typeface="Microsoft YaHei" panose="020B0503020204020204" pitchFamily="34" charset="-122"/>
                <a:ea typeface="Microsoft YaHei" panose="020B0503020204020204" pitchFamily="34" charset="-122"/>
              </a:rPr>
              <a:t>). Ex. : 2,4 DNP.</a:t>
            </a:r>
          </a:p>
        </p:txBody>
      </p:sp>
      <p:sp>
        <p:nvSpPr>
          <p:cNvPr id="39" name="Seta para baixo 38"/>
          <p:cNvSpPr/>
          <p:nvPr/>
        </p:nvSpPr>
        <p:spPr>
          <a:xfrm rot="16200000">
            <a:off x="4383791" y="2419149"/>
            <a:ext cx="350338" cy="550601"/>
          </a:xfrm>
          <a:prstGeom prst="downArrow">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0" name="Seta para baixo 39"/>
          <p:cNvSpPr/>
          <p:nvPr/>
        </p:nvSpPr>
        <p:spPr>
          <a:xfrm rot="16200000">
            <a:off x="7018805" y="2419149"/>
            <a:ext cx="350338" cy="550601"/>
          </a:xfrm>
          <a:prstGeom prst="downArrow">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8636133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9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95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96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9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9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99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97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97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97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997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997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997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997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997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997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200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P spid="39941" grpId="0"/>
      <p:bldP spid="39942" grpId="0"/>
      <p:bldP spid="41993" grpId="0"/>
      <p:bldP spid="39977" grpId="0" animBg="1"/>
      <p:bldP spid="39978" grpId="0" animBg="1"/>
      <p:bldP spid="39979" grpId="0" animBg="1"/>
      <p:bldP spid="39974" grpId="0" animBg="1"/>
      <p:bldP spid="39975" grpId="0" animBg="1"/>
      <p:bldP spid="39976" grpId="0" animBg="1"/>
      <p:bldP spid="39971" grpId="0" animBg="1"/>
      <p:bldP spid="39972" grpId="0" animBg="1"/>
      <p:bldP spid="39973" grpId="0" animBg="1"/>
      <p:bldP spid="39954" grpId="0"/>
      <p:bldP spid="42005" grpId="0"/>
      <p:bldP spid="10" grpId="0" animBg="1"/>
      <p:bldP spid="49" grpId="0" animBg="1"/>
      <p:bldP spid="50" grpId="0" animBg="1"/>
      <p:bldP spid="8" grpId="0" animBg="1"/>
      <p:bldP spid="52" grpId="0" animBg="1"/>
      <p:bldP spid="53" grpId="0" animBg="1"/>
      <p:bldP spid="54" grpId="0" animBg="1"/>
      <p:bldP spid="55" grpId="0" animBg="1"/>
      <p:bldP spid="56" grpId="0" animBg="1"/>
      <p:bldP spid="13" grpId="0"/>
      <p:bldP spid="37" grpId="0"/>
      <p:bldP spid="39" grpId="0" animBg="1"/>
      <p:bldP spid="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97546D72-1267-4036-9364-32A2CF76E2A0}"/>
              </a:ext>
            </a:extLst>
          </p:cNvPr>
          <p:cNvPicPr>
            <a:picLocks noChangeAspect="1"/>
          </p:cNvPicPr>
          <p:nvPr/>
        </p:nvPicPr>
        <p:blipFill rotWithShape="1">
          <a:blip r:embed="rId2"/>
          <a:srcRect l="38636" t="25958" r="13864"/>
          <a:stretch/>
        </p:blipFill>
        <p:spPr>
          <a:xfrm>
            <a:off x="2133124" y="535797"/>
            <a:ext cx="7981826" cy="6157179"/>
          </a:xfrm>
          <a:prstGeom prst="rect">
            <a:avLst/>
          </a:prstGeom>
        </p:spPr>
      </p:pic>
      <p:sp>
        <p:nvSpPr>
          <p:cNvPr id="3" name="Text Box 5">
            <a:extLst>
              <a:ext uri="{FF2B5EF4-FFF2-40B4-BE49-F238E27FC236}">
                <a16:creationId xmlns:a16="http://schemas.microsoft.com/office/drawing/2014/main" id="{E283E1BD-A428-442C-8831-12579EA484F0}"/>
              </a:ext>
            </a:extLst>
          </p:cNvPr>
          <p:cNvSpPr txBox="1">
            <a:spLocks noChangeArrowheads="1"/>
          </p:cNvSpPr>
          <p:nvPr/>
        </p:nvSpPr>
        <p:spPr bwMode="auto">
          <a:xfrm>
            <a:off x="56074" y="21361"/>
            <a:ext cx="12135926" cy="51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Eras Demi ITC" pitchFamily="34" charset="0"/>
              </a:defRPr>
            </a:lvl1pPr>
            <a:lvl2pPr marL="742950" indent="-285750" eaLnBrk="0" hangingPunct="0">
              <a:defRPr sz="2400">
                <a:solidFill>
                  <a:schemeClr val="tx1"/>
                </a:solidFill>
                <a:latin typeface="Eras Demi ITC" pitchFamily="34" charset="0"/>
              </a:defRPr>
            </a:lvl2pPr>
            <a:lvl3pPr marL="1143000" indent="-228600" eaLnBrk="0" hangingPunct="0">
              <a:defRPr sz="2400">
                <a:solidFill>
                  <a:schemeClr val="tx1"/>
                </a:solidFill>
                <a:latin typeface="Eras Demi ITC" pitchFamily="34" charset="0"/>
              </a:defRPr>
            </a:lvl3pPr>
            <a:lvl4pPr marL="1600200" indent="-228600" eaLnBrk="0" hangingPunct="0">
              <a:defRPr sz="2400">
                <a:solidFill>
                  <a:schemeClr val="tx1"/>
                </a:solidFill>
                <a:latin typeface="Eras Demi ITC" pitchFamily="34" charset="0"/>
              </a:defRPr>
            </a:lvl4pPr>
            <a:lvl5pPr marL="2057400" indent="-228600" eaLnBrk="0" hangingPunct="0">
              <a:defRPr sz="2400">
                <a:solidFill>
                  <a:schemeClr val="tx1"/>
                </a:solidFill>
                <a:latin typeface="Eras Demi ITC" pitchFamily="34" charset="0"/>
              </a:defRPr>
            </a:lvl5pPr>
            <a:lvl6pPr marL="2514600" indent="-228600" eaLnBrk="0" fontAlgn="base" hangingPunct="0">
              <a:spcBef>
                <a:spcPct val="0"/>
              </a:spcBef>
              <a:spcAft>
                <a:spcPct val="0"/>
              </a:spcAft>
              <a:defRPr sz="2400">
                <a:solidFill>
                  <a:schemeClr val="tx1"/>
                </a:solidFill>
                <a:latin typeface="Eras Demi ITC" pitchFamily="34" charset="0"/>
              </a:defRPr>
            </a:lvl6pPr>
            <a:lvl7pPr marL="2971800" indent="-228600" eaLnBrk="0" fontAlgn="base" hangingPunct="0">
              <a:spcBef>
                <a:spcPct val="0"/>
              </a:spcBef>
              <a:spcAft>
                <a:spcPct val="0"/>
              </a:spcAft>
              <a:defRPr sz="2400">
                <a:solidFill>
                  <a:schemeClr val="tx1"/>
                </a:solidFill>
                <a:latin typeface="Eras Demi ITC" pitchFamily="34" charset="0"/>
              </a:defRPr>
            </a:lvl7pPr>
            <a:lvl8pPr marL="3429000" indent="-228600" eaLnBrk="0" fontAlgn="base" hangingPunct="0">
              <a:spcBef>
                <a:spcPct val="0"/>
              </a:spcBef>
              <a:spcAft>
                <a:spcPct val="0"/>
              </a:spcAft>
              <a:defRPr sz="2400">
                <a:solidFill>
                  <a:schemeClr val="tx1"/>
                </a:solidFill>
                <a:latin typeface="Eras Demi ITC" pitchFamily="34" charset="0"/>
              </a:defRPr>
            </a:lvl8pPr>
            <a:lvl9pPr marL="3886200" indent="-228600" eaLnBrk="0" fontAlgn="base" hangingPunct="0">
              <a:spcBef>
                <a:spcPct val="0"/>
              </a:spcBef>
              <a:spcAft>
                <a:spcPct val="0"/>
              </a:spcAft>
              <a:defRPr sz="2400">
                <a:solidFill>
                  <a:schemeClr val="tx1"/>
                </a:solidFill>
                <a:latin typeface="Eras Demi ITC" pitchFamily="34" charset="0"/>
              </a:defRPr>
            </a:lvl9pPr>
          </a:lstStyle>
          <a:p>
            <a:pPr eaLnBrk="1" hangingPunct="1">
              <a:lnSpc>
                <a:spcPts val="3500"/>
              </a:lnSpc>
            </a:pPr>
            <a:r>
              <a:rPr lang="en-US" sz="2800" b="1" cap="small" dirty="0" err="1">
                <a:solidFill>
                  <a:srgbClr val="800000"/>
                </a:solidFill>
                <a:latin typeface="Microsoft YaHei" panose="020B0503020204020204" pitchFamily="34" charset="-122"/>
                <a:ea typeface="Microsoft YaHei" panose="020B0503020204020204" pitchFamily="34" charset="-122"/>
              </a:rPr>
              <a:t>Percurso</a:t>
            </a:r>
            <a:r>
              <a:rPr lang="en-US" sz="2800" b="1" cap="small" dirty="0">
                <a:solidFill>
                  <a:srgbClr val="800000"/>
                </a:solidFill>
                <a:latin typeface="Microsoft YaHei" panose="020B0503020204020204" pitchFamily="34" charset="-122"/>
                <a:ea typeface="Microsoft YaHei" panose="020B0503020204020204" pitchFamily="34" charset="-122"/>
              </a:rPr>
              <a:t> dos </a:t>
            </a:r>
            <a:r>
              <a:rPr lang="en-US" sz="2800" b="1" cap="small" dirty="0" err="1">
                <a:solidFill>
                  <a:srgbClr val="800000"/>
                </a:solidFill>
                <a:latin typeface="Microsoft YaHei" panose="020B0503020204020204" pitchFamily="34" charset="-122"/>
                <a:ea typeface="Microsoft YaHei" panose="020B0503020204020204" pitchFamily="34" charset="-122"/>
              </a:rPr>
              <a:t>linfócitos</a:t>
            </a:r>
            <a:r>
              <a:rPr lang="en-US" sz="2800" b="1" cap="small" dirty="0">
                <a:solidFill>
                  <a:srgbClr val="800000"/>
                </a:solidFill>
                <a:latin typeface="Microsoft YaHei" panose="020B0503020204020204" pitchFamily="34" charset="-122"/>
                <a:ea typeface="Microsoft YaHei" panose="020B0503020204020204" pitchFamily="34" charset="-122"/>
              </a:rPr>
              <a:t> </a:t>
            </a:r>
            <a:r>
              <a:rPr lang="en-US" sz="2800" b="1" cap="small" dirty="0" err="1">
                <a:solidFill>
                  <a:srgbClr val="800000"/>
                </a:solidFill>
                <a:latin typeface="Microsoft YaHei" panose="020B0503020204020204" pitchFamily="34" charset="-122"/>
                <a:ea typeface="Microsoft YaHei" panose="020B0503020204020204" pitchFamily="34" charset="-122"/>
              </a:rPr>
              <a:t>activados</a:t>
            </a:r>
            <a:endParaRPr lang="en-US" sz="2800" b="1" cap="small" dirty="0">
              <a:solidFill>
                <a:srgbClr val="80000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593941187"/>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925638" y="1517650"/>
            <a:ext cx="8445500" cy="1224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0000"/>
              </a:lnSpc>
              <a:spcBef>
                <a:spcPct val="50000"/>
              </a:spcBef>
              <a:buFontTx/>
              <a:buNone/>
            </a:pPr>
            <a:r>
              <a:rPr lang="pt-PT" b="1" cap="small">
                <a:solidFill>
                  <a:srgbClr val="800000"/>
                </a:solidFill>
                <a:latin typeface="Microsoft YaHei" panose="020B0503020204020204" pitchFamily="34" charset="-122"/>
                <a:ea typeface="Microsoft YaHei" panose="020B0503020204020204" pitchFamily="34" charset="-122"/>
              </a:rPr>
              <a:t>Preparação de antisoros policlonais e de anticorpos monoclonais</a:t>
            </a:r>
          </a:p>
        </p:txBody>
      </p:sp>
    </p:spTree>
    <p:extLst>
      <p:ext uri="{BB962C8B-B14F-4D97-AF65-F5344CB8AC3E}">
        <p14:creationId xmlns:p14="http://schemas.microsoft.com/office/powerpoint/2010/main" val="2142600489"/>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4"/>
          <p:cNvSpPr txBox="1">
            <a:spLocks noChangeArrowheads="1"/>
          </p:cNvSpPr>
          <p:nvPr/>
        </p:nvSpPr>
        <p:spPr bwMode="auto">
          <a:xfrm>
            <a:off x="0" y="-9"/>
            <a:ext cx="11998036" cy="523220"/>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a:spAutoFit/>
          </a:bodyPr>
          <a:lstStyle/>
          <a:p>
            <a:pPr algn="just" eaLnBrk="1" hangingPunct="1">
              <a:defRPr/>
            </a:pPr>
            <a:r>
              <a:rPr lang="pt-PT" sz="2800" b="1" cap="small" dirty="0">
                <a:solidFill>
                  <a:srgbClr val="800000"/>
                </a:solidFill>
                <a:latin typeface="Microsoft YaHei" panose="020B0503020204020204" pitchFamily="34" charset="-122"/>
                <a:ea typeface="Microsoft YaHei" panose="020B0503020204020204" pitchFamily="34" charset="-122"/>
              </a:rPr>
              <a:t>Produção de </a:t>
            </a:r>
            <a:r>
              <a:rPr lang="pt-PT" sz="2800" b="1" cap="small" dirty="0" err="1">
                <a:solidFill>
                  <a:srgbClr val="800000"/>
                </a:solidFill>
                <a:latin typeface="Microsoft YaHei" panose="020B0503020204020204" pitchFamily="34" charset="-122"/>
                <a:ea typeface="Microsoft YaHei" panose="020B0503020204020204" pitchFamily="34" charset="-122"/>
              </a:rPr>
              <a:t>antisoros</a:t>
            </a:r>
            <a:r>
              <a:rPr lang="pt-PT" sz="2800" b="1" cap="small" dirty="0">
                <a:solidFill>
                  <a:srgbClr val="800000"/>
                </a:solidFill>
                <a:latin typeface="Microsoft YaHei" panose="020B0503020204020204" pitchFamily="34" charset="-122"/>
                <a:ea typeface="Microsoft YaHei" panose="020B0503020204020204" pitchFamily="34" charset="-122"/>
              </a:rPr>
              <a:t> </a:t>
            </a:r>
            <a:r>
              <a:rPr lang="pt-PT" sz="2800" b="1" cap="small" dirty="0" err="1">
                <a:solidFill>
                  <a:srgbClr val="800000"/>
                </a:solidFill>
                <a:latin typeface="Microsoft YaHei" panose="020B0503020204020204" pitchFamily="34" charset="-122"/>
                <a:ea typeface="Microsoft YaHei" panose="020B0503020204020204" pitchFamily="34" charset="-122"/>
              </a:rPr>
              <a:t>policlonais</a:t>
            </a:r>
            <a:endParaRPr lang="en-US" sz="2800" b="1" cap="small" dirty="0">
              <a:solidFill>
                <a:srgbClr val="800000"/>
              </a:solidFill>
              <a:latin typeface="Microsoft YaHei" panose="020B0503020204020204" pitchFamily="34" charset="-122"/>
              <a:ea typeface="Microsoft YaHei" panose="020B0503020204020204" pitchFamily="34" charset="-122"/>
            </a:endParaRPr>
          </a:p>
        </p:txBody>
      </p:sp>
      <p:pic>
        <p:nvPicPr>
          <p:cNvPr id="12291" name="Picture 6" descr="rato maricas"/>
          <p:cNvPicPr>
            <a:picLocks noChangeAspect="1" noChangeArrowheads="1"/>
          </p:cNvPicPr>
          <p:nvPr/>
        </p:nvPicPr>
        <p:blipFill>
          <a:blip r:embed="rId3">
            <a:clrChange>
              <a:clrFrom>
                <a:srgbClr val="999933"/>
              </a:clrFrom>
              <a:clrTo>
                <a:srgbClr val="999933">
                  <a:alpha val="0"/>
                </a:srgbClr>
              </a:clrTo>
            </a:clrChange>
            <a:extLst>
              <a:ext uri="{28A0092B-C50C-407E-A947-70E740481C1C}">
                <a14:useLocalDpi xmlns:a14="http://schemas.microsoft.com/office/drawing/2010/main" val="0"/>
              </a:ext>
            </a:extLst>
          </a:blip>
          <a:srcRect/>
          <a:stretch>
            <a:fillRect/>
          </a:stretch>
        </p:blipFill>
        <p:spPr bwMode="auto">
          <a:xfrm>
            <a:off x="3294911" y="845568"/>
            <a:ext cx="2419901" cy="2448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29"/>
          <p:cNvSpPr txBox="1">
            <a:spLocks noChangeArrowheads="1"/>
          </p:cNvSpPr>
          <p:nvPr/>
        </p:nvSpPr>
        <p:spPr bwMode="auto">
          <a:xfrm>
            <a:off x="7237875" y="2771612"/>
            <a:ext cx="1498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sz="2000" b="1" dirty="0" err="1">
                <a:solidFill>
                  <a:srgbClr val="800000"/>
                </a:solidFill>
                <a:latin typeface="Microsoft YaHei" panose="020B0503020204020204" pitchFamily="34" charset="-122"/>
                <a:ea typeface="Microsoft YaHei" panose="020B0503020204020204" pitchFamily="34" charset="-122"/>
              </a:rPr>
              <a:t>Antisoro</a:t>
            </a:r>
            <a:r>
              <a:rPr lang="pt-PT" sz="2000" b="1" dirty="0">
                <a:solidFill>
                  <a:srgbClr val="800000"/>
                </a:solidFill>
                <a:latin typeface="Microsoft YaHei" panose="020B0503020204020204" pitchFamily="34" charset="-122"/>
                <a:ea typeface="Microsoft YaHei" panose="020B0503020204020204" pitchFamily="34" charset="-122"/>
              </a:rPr>
              <a:t> </a:t>
            </a:r>
            <a:r>
              <a:rPr lang="pt-PT" sz="2000" b="1" dirty="0" err="1">
                <a:solidFill>
                  <a:srgbClr val="800000"/>
                </a:solidFill>
                <a:latin typeface="Microsoft YaHei" panose="020B0503020204020204" pitchFamily="34" charset="-122"/>
                <a:ea typeface="Microsoft YaHei" panose="020B0503020204020204" pitchFamily="34" charset="-122"/>
              </a:rPr>
              <a:t>policlonal</a:t>
            </a:r>
            <a:endParaRPr lang="pt-PT" sz="2000" b="1" dirty="0">
              <a:solidFill>
                <a:srgbClr val="800000"/>
              </a:solidFill>
              <a:latin typeface="Microsoft YaHei" panose="020B0503020204020204" pitchFamily="34" charset="-122"/>
              <a:ea typeface="Microsoft YaHei" panose="020B0503020204020204" pitchFamily="34" charset="-122"/>
            </a:endParaRPr>
          </a:p>
        </p:txBody>
      </p:sp>
      <p:sp>
        <p:nvSpPr>
          <p:cNvPr id="4102" name="AutoShape 175"/>
          <p:cNvSpPr>
            <a:spLocks noChangeArrowheads="1"/>
          </p:cNvSpPr>
          <p:nvPr/>
        </p:nvSpPr>
        <p:spPr bwMode="auto">
          <a:xfrm>
            <a:off x="5813147" y="1789576"/>
            <a:ext cx="989012" cy="390525"/>
          </a:xfrm>
          <a:prstGeom prst="rightArrow">
            <a:avLst>
              <a:gd name="adj1" fmla="val 50000"/>
              <a:gd name="adj2" fmla="val 63313"/>
            </a:avLst>
          </a:prstGeom>
          <a:noFill/>
          <a:ln w="28575">
            <a:solidFill>
              <a:schemeClr val="bg1">
                <a:lumMod val="50000"/>
              </a:schemeClr>
            </a:solidFill>
          </a:ln>
          <a:effectLst/>
        </p:spPr>
        <p:txBody>
          <a:bodyPr wrap="none" anchor="ctr"/>
          <a:lstStyle/>
          <a:p>
            <a:pPr eaLnBrk="1" hangingPunct="1">
              <a:defRPr/>
            </a:pPr>
            <a:endParaRPr lang="pt-PT">
              <a:solidFill>
                <a:srgbClr val="800000"/>
              </a:solidFill>
              <a:latin typeface="Microsoft YaHei" panose="020B0503020204020204" pitchFamily="34" charset="-122"/>
              <a:ea typeface="Microsoft YaHei" panose="020B0503020204020204" pitchFamily="34" charset="-122"/>
            </a:endParaRPr>
          </a:p>
        </p:txBody>
      </p:sp>
      <p:sp>
        <p:nvSpPr>
          <p:cNvPr id="12294" name="Rectangle 176"/>
          <p:cNvSpPr>
            <a:spLocks noChangeArrowheads="1"/>
          </p:cNvSpPr>
          <p:nvPr/>
        </p:nvSpPr>
        <p:spPr bwMode="auto">
          <a:xfrm>
            <a:off x="3349626" y="1168401"/>
            <a:ext cx="5491163"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grpSp>
        <p:nvGrpSpPr>
          <p:cNvPr id="12295" name="Group 194"/>
          <p:cNvGrpSpPr>
            <a:grpSpLocks/>
          </p:cNvGrpSpPr>
          <p:nvPr/>
        </p:nvGrpSpPr>
        <p:grpSpPr bwMode="auto">
          <a:xfrm>
            <a:off x="7561726" y="431638"/>
            <a:ext cx="731837" cy="2333625"/>
            <a:chOff x="3163" y="941"/>
            <a:chExt cx="461" cy="1470"/>
          </a:xfrm>
        </p:grpSpPr>
        <p:pic>
          <p:nvPicPr>
            <p:cNvPr id="12297" name="Picture 1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3" y="941"/>
              <a:ext cx="461" cy="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8" name="Group 178"/>
            <p:cNvGrpSpPr>
              <a:grpSpLocks/>
            </p:cNvGrpSpPr>
            <p:nvPr/>
          </p:nvGrpSpPr>
          <p:grpSpPr bwMode="auto">
            <a:xfrm>
              <a:off x="3305" y="1536"/>
              <a:ext cx="91" cy="148"/>
              <a:chOff x="2284" y="3282"/>
              <a:chExt cx="285" cy="602"/>
            </a:xfrm>
          </p:grpSpPr>
          <p:sp>
            <p:nvSpPr>
              <p:cNvPr id="12311" name="AutoShape 179"/>
              <p:cNvSpPr>
                <a:spLocks noChangeArrowheads="1"/>
              </p:cNvSpPr>
              <p:nvPr/>
            </p:nvSpPr>
            <p:spPr bwMode="auto">
              <a:xfrm>
                <a:off x="2381" y="3475"/>
                <a:ext cx="91" cy="409"/>
              </a:xfrm>
              <a:prstGeom prst="roundRect">
                <a:avLst>
                  <a:gd name="adj" fmla="val 29671"/>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12312" name="AutoShape 180"/>
              <p:cNvSpPr>
                <a:spLocks noChangeArrowheads="1"/>
              </p:cNvSpPr>
              <p:nvPr/>
            </p:nvSpPr>
            <p:spPr bwMode="auto">
              <a:xfrm rot="-2535482">
                <a:off x="2284" y="3282"/>
                <a:ext cx="91" cy="272"/>
              </a:xfrm>
              <a:prstGeom prst="roundRect">
                <a:avLst>
                  <a:gd name="adj" fmla="val 43162"/>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12313" name="AutoShape 181"/>
              <p:cNvSpPr>
                <a:spLocks noChangeArrowheads="1"/>
              </p:cNvSpPr>
              <p:nvPr/>
            </p:nvSpPr>
            <p:spPr bwMode="auto">
              <a:xfrm rot="2535482" flipH="1">
                <a:off x="2478" y="3282"/>
                <a:ext cx="91" cy="272"/>
              </a:xfrm>
              <a:prstGeom prst="roundRect">
                <a:avLst>
                  <a:gd name="adj" fmla="val 35963"/>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grpSp>
        <p:grpSp>
          <p:nvGrpSpPr>
            <p:cNvPr id="12299" name="Group 182"/>
            <p:cNvGrpSpPr>
              <a:grpSpLocks/>
            </p:cNvGrpSpPr>
            <p:nvPr/>
          </p:nvGrpSpPr>
          <p:grpSpPr bwMode="auto">
            <a:xfrm>
              <a:off x="3441" y="1747"/>
              <a:ext cx="91" cy="148"/>
              <a:chOff x="2284" y="3282"/>
              <a:chExt cx="285" cy="602"/>
            </a:xfrm>
          </p:grpSpPr>
          <p:sp>
            <p:nvSpPr>
              <p:cNvPr id="12308" name="AutoShape 183"/>
              <p:cNvSpPr>
                <a:spLocks noChangeArrowheads="1"/>
              </p:cNvSpPr>
              <p:nvPr/>
            </p:nvSpPr>
            <p:spPr bwMode="auto">
              <a:xfrm>
                <a:off x="2381" y="3475"/>
                <a:ext cx="91" cy="409"/>
              </a:xfrm>
              <a:prstGeom prst="roundRect">
                <a:avLst>
                  <a:gd name="adj" fmla="val 29671"/>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12309" name="AutoShape 184"/>
              <p:cNvSpPr>
                <a:spLocks noChangeArrowheads="1"/>
              </p:cNvSpPr>
              <p:nvPr/>
            </p:nvSpPr>
            <p:spPr bwMode="auto">
              <a:xfrm rot="-2535482">
                <a:off x="2284" y="3282"/>
                <a:ext cx="91" cy="272"/>
              </a:xfrm>
              <a:prstGeom prst="roundRect">
                <a:avLst>
                  <a:gd name="adj" fmla="val 43162"/>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12310" name="AutoShape 185"/>
              <p:cNvSpPr>
                <a:spLocks noChangeArrowheads="1"/>
              </p:cNvSpPr>
              <p:nvPr/>
            </p:nvSpPr>
            <p:spPr bwMode="auto">
              <a:xfrm rot="2535482" flipH="1">
                <a:off x="2478" y="3282"/>
                <a:ext cx="91" cy="272"/>
              </a:xfrm>
              <a:prstGeom prst="roundRect">
                <a:avLst>
                  <a:gd name="adj" fmla="val 35963"/>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grpSp>
        <p:grpSp>
          <p:nvGrpSpPr>
            <p:cNvPr id="12300" name="Group 186"/>
            <p:cNvGrpSpPr>
              <a:grpSpLocks/>
            </p:cNvGrpSpPr>
            <p:nvPr/>
          </p:nvGrpSpPr>
          <p:grpSpPr bwMode="auto">
            <a:xfrm>
              <a:off x="3305" y="1974"/>
              <a:ext cx="91" cy="148"/>
              <a:chOff x="2284" y="3282"/>
              <a:chExt cx="285" cy="602"/>
            </a:xfrm>
          </p:grpSpPr>
          <p:sp>
            <p:nvSpPr>
              <p:cNvPr id="12305" name="AutoShape 187"/>
              <p:cNvSpPr>
                <a:spLocks noChangeArrowheads="1"/>
              </p:cNvSpPr>
              <p:nvPr/>
            </p:nvSpPr>
            <p:spPr bwMode="auto">
              <a:xfrm>
                <a:off x="2381" y="3475"/>
                <a:ext cx="91" cy="409"/>
              </a:xfrm>
              <a:prstGeom prst="roundRect">
                <a:avLst>
                  <a:gd name="adj" fmla="val 29671"/>
                </a:avLst>
              </a:prstGeom>
              <a:solidFill>
                <a:srgbClr val="99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12306" name="AutoShape 188"/>
              <p:cNvSpPr>
                <a:spLocks noChangeArrowheads="1"/>
              </p:cNvSpPr>
              <p:nvPr/>
            </p:nvSpPr>
            <p:spPr bwMode="auto">
              <a:xfrm rot="-2535482">
                <a:off x="2284" y="3282"/>
                <a:ext cx="91" cy="272"/>
              </a:xfrm>
              <a:prstGeom prst="roundRect">
                <a:avLst>
                  <a:gd name="adj" fmla="val 43162"/>
                </a:avLst>
              </a:prstGeom>
              <a:solidFill>
                <a:srgbClr val="99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12307" name="AutoShape 189"/>
              <p:cNvSpPr>
                <a:spLocks noChangeArrowheads="1"/>
              </p:cNvSpPr>
              <p:nvPr/>
            </p:nvSpPr>
            <p:spPr bwMode="auto">
              <a:xfrm rot="2535482" flipH="1">
                <a:off x="2478" y="3282"/>
                <a:ext cx="91" cy="272"/>
              </a:xfrm>
              <a:prstGeom prst="roundRect">
                <a:avLst>
                  <a:gd name="adj" fmla="val 35963"/>
                </a:avLst>
              </a:prstGeom>
              <a:solidFill>
                <a:srgbClr val="99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grpSp>
        <p:grpSp>
          <p:nvGrpSpPr>
            <p:cNvPr id="12301" name="Group 190"/>
            <p:cNvGrpSpPr>
              <a:grpSpLocks/>
            </p:cNvGrpSpPr>
            <p:nvPr/>
          </p:nvGrpSpPr>
          <p:grpSpPr bwMode="auto">
            <a:xfrm>
              <a:off x="3441" y="2155"/>
              <a:ext cx="91" cy="148"/>
              <a:chOff x="2284" y="3282"/>
              <a:chExt cx="285" cy="602"/>
            </a:xfrm>
          </p:grpSpPr>
          <p:sp>
            <p:nvSpPr>
              <p:cNvPr id="12302" name="AutoShape 191"/>
              <p:cNvSpPr>
                <a:spLocks noChangeArrowheads="1"/>
              </p:cNvSpPr>
              <p:nvPr/>
            </p:nvSpPr>
            <p:spPr bwMode="auto">
              <a:xfrm>
                <a:off x="2381" y="3475"/>
                <a:ext cx="91" cy="409"/>
              </a:xfrm>
              <a:prstGeom prst="roundRect">
                <a:avLst>
                  <a:gd name="adj" fmla="val 29671"/>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12303" name="AutoShape 192"/>
              <p:cNvSpPr>
                <a:spLocks noChangeArrowheads="1"/>
              </p:cNvSpPr>
              <p:nvPr/>
            </p:nvSpPr>
            <p:spPr bwMode="auto">
              <a:xfrm rot="-2535482">
                <a:off x="2284" y="3282"/>
                <a:ext cx="91" cy="272"/>
              </a:xfrm>
              <a:prstGeom prst="roundRect">
                <a:avLst>
                  <a:gd name="adj" fmla="val 43162"/>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12304" name="AutoShape 193"/>
              <p:cNvSpPr>
                <a:spLocks noChangeArrowheads="1"/>
              </p:cNvSpPr>
              <p:nvPr/>
            </p:nvSpPr>
            <p:spPr bwMode="auto">
              <a:xfrm rot="2535482" flipH="1">
                <a:off x="2478" y="3282"/>
                <a:ext cx="91" cy="272"/>
              </a:xfrm>
              <a:prstGeom prst="roundRect">
                <a:avLst>
                  <a:gd name="adj" fmla="val 35963"/>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grpSp>
      </p:grpSp>
      <p:sp>
        <p:nvSpPr>
          <p:cNvPr id="12296" name="Text Box 195"/>
          <p:cNvSpPr txBox="1">
            <a:spLocks noChangeArrowheads="1"/>
          </p:cNvSpPr>
          <p:nvPr/>
        </p:nvSpPr>
        <p:spPr bwMode="auto">
          <a:xfrm>
            <a:off x="4786439" y="1312153"/>
            <a:ext cx="6206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PT" sz="1800" b="1" dirty="0" err="1">
                <a:solidFill>
                  <a:srgbClr val="800000"/>
                </a:solidFill>
                <a:latin typeface="Microsoft YaHei" panose="020B0503020204020204" pitchFamily="34" charset="-122"/>
                <a:ea typeface="Microsoft YaHei" panose="020B0503020204020204" pitchFamily="34" charset="-122"/>
              </a:rPr>
              <a:t>Ag</a:t>
            </a:r>
            <a:endParaRPr lang="pt-PT" sz="1800" b="1" dirty="0">
              <a:solidFill>
                <a:srgbClr val="800000"/>
              </a:solidFill>
              <a:latin typeface="Microsoft YaHei" panose="020B0503020204020204" pitchFamily="34" charset="-122"/>
              <a:ea typeface="Microsoft YaHei" panose="020B0503020204020204" pitchFamily="34" charset="-122"/>
            </a:endParaRPr>
          </a:p>
        </p:txBody>
      </p:sp>
      <p:sp>
        <p:nvSpPr>
          <p:cNvPr id="3" name="Retângulo 2"/>
          <p:cNvSpPr/>
          <p:nvPr/>
        </p:nvSpPr>
        <p:spPr>
          <a:xfrm>
            <a:off x="1066800" y="4232503"/>
            <a:ext cx="10072256" cy="961289"/>
          </a:xfrm>
          <a:prstGeom prst="rect">
            <a:avLst/>
          </a:prstGeom>
        </p:spPr>
        <p:txBody>
          <a:bodyPr wrap="square">
            <a:spAutoFit/>
          </a:bodyPr>
          <a:lstStyle/>
          <a:p>
            <a:pPr algn="just" eaLnBrk="0" hangingPunct="0">
              <a:lnSpc>
                <a:spcPct val="150000"/>
              </a:lnSpc>
              <a:buSzPct val="140000"/>
              <a:defRPr/>
            </a:pPr>
            <a:r>
              <a:rPr lang="pt-PT" sz="2000" b="1" dirty="0">
                <a:solidFill>
                  <a:srgbClr val="800000"/>
                </a:solidFill>
                <a:latin typeface="Microsoft YaHei" panose="020B0503020204020204" pitchFamily="34" charset="-122"/>
                <a:ea typeface="Microsoft YaHei" panose="020B0503020204020204" pitchFamily="34" charset="-122"/>
              </a:rPr>
              <a:t>Imunização</a:t>
            </a:r>
            <a:r>
              <a:rPr lang="pt-PT" sz="2000" dirty="0">
                <a:latin typeface="Microsoft YaHei" panose="020B0503020204020204" pitchFamily="34" charset="-122"/>
                <a:ea typeface="Microsoft YaHei" panose="020B0503020204020204" pitchFamily="34" charset="-122"/>
              </a:rPr>
              <a:t> indução voluntária de respostas imunes a antigénios.</a:t>
            </a:r>
          </a:p>
          <a:p>
            <a:pPr algn="just" eaLnBrk="0" hangingPunct="0">
              <a:lnSpc>
                <a:spcPct val="150000"/>
              </a:lnSpc>
              <a:buSzPct val="140000"/>
              <a:defRPr/>
            </a:pPr>
            <a:endParaRPr lang="pt-PT"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2162604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0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29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29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P spid="12292" grpId="0"/>
      <p:bldP spid="4102" grpId="0" animBg="1"/>
      <p:bldP spid="12296"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a:extLst>
              <a:ext uri="{28A0092B-C50C-407E-A947-70E740481C1C}">
                <a14:useLocalDpi xmlns:a14="http://schemas.microsoft.com/office/drawing/2010/main" val="0"/>
              </a:ext>
            </a:extLst>
          </a:blip>
          <a:srcRect l="12474" r="3178" b="6102"/>
          <a:stretch>
            <a:fillRect/>
          </a:stretch>
        </p:blipFill>
        <p:spPr bwMode="auto">
          <a:xfrm>
            <a:off x="3630111" y="1349372"/>
            <a:ext cx="4921242"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Line 5"/>
          <p:cNvSpPr>
            <a:spLocks noChangeShapeType="1"/>
          </p:cNvSpPr>
          <p:nvPr/>
        </p:nvSpPr>
        <p:spPr bwMode="auto">
          <a:xfrm>
            <a:off x="4355593" y="1898649"/>
            <a:ext cx="0" cy="1214438"/>
          </a:xfrm>
          <a:prstGeom prst="line">
            <a:avLst/>
          </a:prstGeom>
          <a:noFill/>
          <a:ln w="9525">
            <a:solidFill>
              <a:schemeClr val="tx1"/>
            </a:solidFill>
            <a:round/>
            <a:headEnd/>
            <a:tailEnd type="triangle" w="med" len="med"/>
          </a:ln>
        </p:spPr>
        <p:txBody>
          <a:bodyPr/>
          <a:lstStyle/>
          <a:p>
            <a:pPr eaLnBrk="1" hangingPunct="1">
              <a:defRPr/>
            </a:pPr>
            <a:endParaRPr lang="pt-PT">
              <a:solidFill>
                <a:schemeClr val="tx1">
                  <a:lumMod val="65000"/>
                  <a:lumOff val="35000"/>
                </a:schemeClr>
              </a:solidFill>
              <a:latin typeface="Microsoft YaHei" panose="020B0503020204020204" pitchFamily="34" charset="-122"/>
              <a:ea typeface="Microsoft YaHei" panose="020B0503020204020204" pitchFamily="34" charset="-122"/>
            </a:endParaRPr>
          </a:p>
        </p:txBody>
      </p:sp>
      <p:sp>
        <p:nvSpPr>
          <p:cNvPr id="37893" name="Line 6"/>
          <p:cNvSpPr>
            <a:spLocks noChangeShapeType="1"/>
          </p:cNvSpPr>
          <p:nvPr/>
        </p:nvSpPr>
        <p:spPr bwMode="auto">
          <a:xfrm>
            <a:off x="6528887" y="1898650"/>
            <a:ext cx="0" cy="854075"/>
          </a:xfrm>
          <a:prstGeom prst="line">
            <a:avLst/>
          </a:prstGeom>
          <a:noFill/>
          <a:ln w="9525">
            <a:solidFill>
              <a:schemeClr val="tx1"/>
            </a:solidFill>
            <a:round/>
            <a:headEnd/>
            <a:tailEnd type="triangle" w="med" len="med"/>
          </a:ln>
        </p:spPr>
        <p:txBody>
          <a:bodyPr/>
          <a:lstStyle/>
          <a:p>
            <a:pPr eaLnBrk="1" hangingPunct="1">
              <a:defRPr/>
            </a:pPr>
            <a:endParaRPr lang="pt-PT">
              <a:solidFill>
                <a:schemeClr val="tx1">
                  <a:lumMod val="65000"/>
                  <a:lumOff val="35000"/>
                </a:schemeClr>
              </a:solidFill>
              <a:latin typeface="Microsoft YaHei" panose="020B0503020204020204" pitchFamily="34" charset="-122"/>
              <a:ea typeface="Microsoft YaHei" panose="020B0503020204020204" pitchFamily="34" charset="-122"/>
            </a:endParaRPr>
          </a:p>
        </p:txBody>
      </p:sp>
      <p:sp>
        <p:nvSpPr>
          <p:cNvPr id="37894" name="Line 7"/>
          <p:cNvSpPr>
            <a:spLocks noChangeShapeType="1"/>
          </p:cNvSpPr>
          <p:nvPr/>
        </p:nvSpPr>
        <p:spPr bwMode="auto">
          <a:xfrm>
            <a:off x="7294062" y="1898650"/>
            <a:ext cx="0" cy="854075"/>
          </a:xfrm>
          <a:prstGeom prst="line">
            <a:avLst/>
          </a:prstGeom>
          <a:noFill/>
          <a:ln w="9525">
            <a:solidFill>
              <a:schemeClr val="tx1"/>
            </a:solidFill>
            <a:round/>
            <a:headEnd/>
            <a:tailEnd type="triangle" w="med" len="med"/>
          </a:ln>
        </p:spPr>
        <p:txBody>
          <a:bodyPr/>
          <a:lstStyle/>
          <a:p>
            <a:pPr eaLnBrk="1" hangingPunct="1">
              <a:defRPr/>
            </a:pPr>
            <a:endParaRPr lang="pt-PT">
              <a:solidFill>
                <a:schemeClr val="tx1">
                  <a:lumMod val="65000"/>
                  <a:lumOff val="35000"/>
                </a:schemeClr>
              </a:solidFill>
              <a:latin typeface="Microsoft YaHei" panose="020B0503020204020204" pitchFamily="34" charset="-122"/>
              <a:ea typeface="Microsoft YaHei" panose="020B0503020204020204" pitchFamily="34" charset="-122"/>
            </a:endParaRPr>
          </a:p>
        </p:txBody>
      </p:sp>
      <p:sp>
        <p:nvSpPr>
          <p:cNvPr id="37895" name="Text Box 8"/>
          <p:cNvSpPr txBox="1">
            <a:spLocks noChangeArrowheads="1"/>
          </p:cNvSpPr>
          <p:nvPr/>
        </p:nvSpPr>
        <p:spPr bwMode="auto">
          <a:xfrm>
            <a:off x="5581143" y="4597400"/>
            <a:ext cx="548548" cy="307777"/>
          </a:xfrm>
          <a:prstGeom prst="rect">
            <a:avLst/>
          </a:prstGeom>
          <a:noFill/>
          <a:ln w="9525">
            <a:noFill/>
            <a:miter lim="800000"/>
            <a:headEnd/>
            <a:tailEnd/>
          </a:ln>
        </p:spPr>
        <p:txBody>
          <a:bodyPr wrap="none">
            <a:spAutoFit/>
          </a:bodyPr>
          <a:lstStyle/>
          <a:p>
            <a:pPr eaLnBrk="1" hangingPunct="1">
              <a:defRPr/>
            </a:pPr>
            <a:r>
              <a:rPr lang="pt-PT" sz="1400">
                <a:solidFill>
                  <a:schemeClr val="tx1">
                    <a:lumMod val="85000"/>
                    <a:lumOff val="15000"/>
                  </a:schemeClr>
                </a:solidFill>
                <a:latin typeface="Microsoft YaHei" panose="020B0503020204020204" pitchFamily="34" charset="-122"/>
                <a:ea typeface="Microsoft YaHei" panose="020B0503020204020204" pitchFamily="34" charset="-122"/>
              </a:rPr>
              <a:t>dias</a:t>
            </a:r>
            <a:endParaRPr lang="en-US"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37896" name="Text Box 9"/>
          <p:cNvSpPr txBox="1">
            <a:spLocks noChangeArrowheads="1"/>
          </p:cNvSpPr>
          <p:nvPr/>
        </p:nvSpPr>
        <p:spPr bwMode="auto">
          <a:xfrm rot="16200000">
            <a:off x="1994344" y="2893016"/>
            <a:ext cx="3052439" cy="338554"/>
          </a:xfrm>
          <a:prstGeom prst="rect">
            <a:avLst/>
          </a:prstGeom>
          <a:noFill/>
          <a:ln w="9525">
            <a:noFill/>
            <a:miter lim="800000"/>
            <a:headEnd/>
            <a:tailEnd/>
          </a:ln>
        </p:spPr>
        <p:txBody>
          <a:bodyPr wrap="none">
            <a:spAutoFit/>
          </a:bodyPr>
          <a:lstStyle/>
          <a:p>
            <a:pPr eaLnBrk="1" hangingPunct="1">
              <a:defRPr/>
            </a:pPr>
            <a:r>
              <a:rPr lang="pt-PT" sz="1600" dirty="0">
                <a:solidFill>
                  <a:schemeClr val="tx1">
                    <a:lumMod val="85000"/>
                    <a:lumOff val="15000"/>
                  </a:schemeClr>
                </a:solidFill>
                <a:latin typeface="Microsoft YaHei" panose="020B0503020204020204" pitchFamily="34" charset="-122"/>
                <a:ea typeface="Microsoft YaHei" panose="020B0503020204020204" pitchFamily="34" charset="-122"/>
              </a:rPr>
              <a:t>Anticorpo específico (mg/ml)</a:t>
            </a:r>
            <a:endParaRPr lang="en-US" sz="1600" dirty="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37897" name="Text Box 10"/>
          <p:cNvSpPr txBox="1">
            <a:spLocks noChangeArrowheads="1"/>
          </p:cNvSpPr>
          <p:nvPr/>
        </p:nvSpPr>
        <p:spPr bwMode="auto">
          <a:xfrm rot="16200000">
            <a:off x="3801556" y="2247900"/>
            <a:ext cx="1689100" cy="307975"/>
          </a:xfrm>
          <a:prstGeom prst="rect">
            <a:avLst/>
          </a:prstGeom>
          <a:noFill/>
          <a:ln w="9525">
            <a:noFill/>
            <a:miter lim="800000"/>
            <a:headEnd/>
            <a:tailEnd/>
          </a:ln>
        </p:spPr>
        <p:txBody>
          <a:bodyPr>
            <a:spAutoFit/>
          </a:bodyPr>
          <a:lstStyle/>
          <a:p>
            <a:pPr eaLnBrk="1" hangingPunct="1">
              <a:defRPr/>
            </a:pPr>
            <a:r>
              <a:rPr lang="pt-PT" sz="1400" dirty="0">
                <a:solidFill>
                  <a:schemeClr val="tx1">
                    <a:lumMod val="85000"/>
                    <a:lumOff val="15000"/>
                  </a:schemeClr>
                </a:solidFill>
                <a:latin typeface="Microsoft YaHei" panose="020B0503020204020204" pitchFamily="34" charset="-122"/>
                <a:ea typeface="Microsoft YaHei" panose="020B0503020204020204" pitchFamily="34" charset="-122"/>
              </a:rPr>
              <a:t>1ª imunização</a:t>
            </a:r>
            <a:endParaRPr lang="en-US" sz="1400" dirty="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37898" name="Text Box 11"/>
          <p:cNvSpPr txBox="1">
            <a:spLocks noChangeArrowheads="1"/>
          </p:cNvSpPr>
          <p:nvPr/>
        </p:nvSpPr>
        <p:spPr bwMode="auto">
          <a:xfrm rot="16200000">
            <a:off x="6262593" y="2072580"/>
            <a:ext cx="802464" cy="307777"/>
          </a:xfrm>
          <a:prstGeom prst="rect">
            <a:avLst/>
          </a:prstGeom>
          <a:noFill/>
          <a:ln w="9525">
            <a:noFill/>
            <a:miter lim="800000"/>
            <a:headEnd/>
            <a:tailEnd/>
          </a:ln>
        </p:spPr>
        <p:txBody>
          <a:bodyPr wrap="none">
            <a:spAutoFit/>
          </a:bodyPr>
          <a:lstStyle/>
          <a:p>
            <a:pPr eaLnBrk="1" hangingPunct="1">
              <a:defRPr/>
            </a:pPr>
            <a:r>
              <a:rPr lang="pt-PT" sz="1400">
                <a:solidFill>
                  <a:schemeClr val="tx1">
                    <a:lumMod val="85000"/>
                    <a:lumOff val="15000"/>
                  </a:schemeClr>
                </a:solidFill>
                <a:latin typeface="Microsoft YaHei" panose="020B0503020204020204" pitchFamily="34" charset="-122"/>
                <a:ea typeface="Microsoft YaHei" panose="020B0503020204020204" pitchFamily="34" charset="-122"/>
              </a:rPr>
              <a:t>reforço</a:t>
            </a:r>
            <a:endParaRPr lang="en-US"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37899" name="Text Box 12"/>
          <p:cNvSpPr txBox="1">
            <a:spLocks noChangeArrowheads="1"/>
          </p:cNvSpPr>
          <p:nvPr/>
        </p:nvSpPr>
        <p:spPr bwMode="auto">
          <a:xfrm rot="16200000">
            <a:off x="7027768" y="2072580"/>
            <a:ext cx="802464" cy="307777"/>
          </a:xfrm>
          <a:prstGeom prst="rect">
            <a:avLst/>
          </a:prstGeom>
          <a:noFill/>
          <a:ln w="9525">
            <a:noFill/>
            <a:miter lim="800000"/>
            <a:headEnd/>
            <a:tailEnd/>
          </a:ln>
        </p:spPr>
        <p:txBody>
          <a:bodyPr wrap="none">
            <a:spAutoFit/>
          </a:bodyPr>
          <a:lstStyle/>
          <a:p>
            <a:pPr eaLnBrk="1" hangingPunct="1">
              <a:defRPr/>
            </a:pPr>
            <a:r>
              <a:rPr lang="pt-PT" sz="1400">
                <a:solidFill>
                  <a:schemeClr val="tx1">
                    <a:lumMod val="85000"/>
                    <a:lumOff val="15000"/>
                  </a:schemeClr>
                </a:solidFill>
                <a:latin typeface="Microsoft YaHei" panose="020B0503020204020204" pitchFamily="34" charset="-122"/>
                <a:ea typeface="Microsoft YaHei" panose="020B0503020204020204" pitchFamily="34" charset="-122"/>
              </a:rPr>
              <a:t>reforço</a:t>
            </a:r>
            <a:endParaRPr lang="en-US"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39949" name="Text Box 13"/>
          <p:cNvSpPr txBox="1">
            <a:spLocks noChangeArrowheads="1"/>
          </p:cNvSpPr>
          <p:nvPr/>
        </p:nvSpPr>
        <p:spPr bwMode="auto">
          <a:xfrm>
            <a:off x="0" y="9060"/>
            <a:ext cx="10363201" cy="523220"/>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a:spAutoFit/>
          </a:bodyPr>
          <a:lstStyle/>
          <a:p>
            <a:pPr algn="just" eaLnBrk="1" hangingPunct="1">
              <a:defRPr/>
            </a:pPr>
            <a:r>
              <a:rPr lang="pt-PT" sz="2800" b="1" cap="small" dirty="0">
                <a:solidFill>
                  <a:srgbClr val="800000"/>
                </a:solidFill>
                <a:latin typeface="Microsoft YaHei" panose="020B0503020204020204" pitchFamily="34" charset="-122"/>
                <a:ea typeface="Microsoft YaHei" panose="020B0503020204020204" pitchFamily="34" charset="-122"/>
              </a:rPr>
              <a:t>Calendário da </a:t>
            </a:r>
            <a:r>
              <a:rPr lang="pt-PT" sz="2800" b="1" cap="small" dirty="0" err="1">
                <a:solidFill>
                  <a:srgbClr val="800000"/>
                </a:solidFill>
                <a:latin typeface="Microsoft YaHei" panose="020B0503020204020204" pitchFamily="34" charset="-122"/>
                <a:ea typeface="Microsoft YaHei" panose="020B0503020204020204" pitchFamily="34" charset="-122"/>
              </a:rPr>
              <a:t>imunonização</a:t>
            </a:r>
            <a:endParaRPr lang="en-US" sz="2800" b="1" cap="small" dirty="0">
              <a:solidFill>
                <a:srgbClr val="800000"/>
              </a:solidFill>
              <a:latin typeface="Microsoft YaHei" panose="020B0503020204020204" pitchFamily="34" charset="-122"/>
              <a:ea typeface="Microsoft YaHei" panose="020B0503020204020204" pitchFamily="34" charset="-122"/>
            </a:endParaRPr>
          </a:p>
        </p:txBody>
      </p:sp>
      <p:sp>
        <p:nvSpPr>
          <p:cNvPr id="13324" name="Rectangle 14"/>
          <p:cNvSpPr>
            <a:spLocks noChangeArrowheads="1"/>
          </p:cNvSpPr>
          <p:nvPr/>
        </p:nvSpPr>
        <p:spPr bwMode="auto">
          <a:xfrm>
            <a:off x="3033715" y="1136650"/>
            <a:ext cx="5311775"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Segoe Print" panose="02000600000000000000" pitchFamily="2" charset="0"/>
            </a:endParaRPr>
          </a:p>
        </p:txBody>
      </p:sp>
      <p:sp>
        <p:nvSpPr>
          <p:cNvPr id="13325" name="Text Box 15"/>
          <p:cNvSpPr txBox="1">
            <a:spLocks noChangeArrowheads="1"/>
          </p:cNvSpPr>
          <p:nvPr/>
        </p:nvSpPr>
        <p:spPr bwMode="auto">
          <a:xfrm>
            <a:off x="3968665" y="912812"/>
            <a:ext cx="45826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sz="2400" b="1" dirty="0">
                <a:solidFill>
                  <a:srgbClr val="800000"/>
                </a:solidFill>
                <a:latin typeface="Microsoft YaHei" panose="020B0503020204020204" pitchFamily="34" charset="-122"/>
                <a:ea typeface="Microsoft YaHei" panose="020B0503020204020204" pitchFamily="34" charset="-122"/>
              </a:rPr>
              <a:t>Cinética de imunização</a:t>
            </a:r>
          </a:p>
        </p:txBody>
      </p:sp>
    </p:spTree>
    <p:extLst>
      <p:ext uri="{BB962C8B-B14F-4D97-AF65-F5344CB8AC3E}">
        <p14:creationId xmlns:p14="http://schemas.microsoft.com/office/powerpoint/2010/main" val="1487340754"/>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055440" y="947180"/>
            <a:ext cx="10081120" cy="5116272"/>
          </a:xfrm>
          <a:prstGeom prst="rect">
            <a:avLst/>
          </a:prstGeom>
          <a:noFill/>
          <a:ln w="9525">
            <a:noFill/>
            <a:miter lim="800000"/>
            <a:headEnd/>
            <a:tailEnd/>
          </a:ln>
        </p:spPr>
        <p:txBody>
          <a:bodyPr wrap="square">
            <a:spAutoFit/>
          </a:bodyPr>
          <a:lstStyle/>
          <a:p>
            <a:pPr algn="just" eaLnBrk="0" hangingPunct="0">
              <a:lnSpc>
                <a:spcPct val="150000"/>
              </a:lnSpc>
              <a:buSzPct val="140000"/>
              <a:defRPr/>
            </a:pPr>
            <a:r>
              <a:rPr lang="pt-PT" sz="2000" b="1" dirty="0">
                <a:solidFill>
                  <a:srgbClr val="800000"/>
                </a:solidFill>
                <a:latin typeface="Microsoft YaHei" panose="020B0503020204020204" pitchFamily="34" charset="-122"/>
                <a:ea typeface="Microsoft YaHei" panose="020B0503020204020204" pitchFamily="34" charset="-122"/>
              </a:rPr>
              <a:t>Vias de administração de antigénios:</a:t>
            </a:r>
          </a:p>
          <a:p>
            <a:pPr algn="just" eaLnBrk="0" hangingPunct="0">
              <a:lnSpc>
                <a:spcPct val="150000"/>
              </a:lnSpc>
              <a:buSzPct val="140000"/>
              <a:defRPr/>
            </a:pPr>
            <a:r>
              <a:rPr lang="pt-PT" sz="2000" dirty="0">
                <a:latin typeface="Microsoft YaHei" panose="020B0503020204020204" pitchFamily="34" charset="-122"/>
                <a:ea typeface="Microsoft YaHei" panose="020B0503020204020204" pitchFamily="34" charset="-122"/>
              </a:rPr>
              <a:t> Subcutânea</a:t>
            </a:r>
          </a:p>
          <a:p>
            <a:pPr algn="just" eaLnBrk="0" hangingPunct="0">
              <a:lnSpc>
                <a:spcPct val="150000"/>
              </a:lnSpc>
              <a:buSzPct val="140000"/>
              <a:defRPr/>
            </a:pPr>
            <a:r>
              <a:rPr lang="pt-PT" sz="2000" dirty="0">
                <a:latin typeface="Microsoft YaHei" panose="020B0503020204020204" pitchFamily="34" charset="-122"/>
                <a:ea typeface="Microsoft YaHei" panose="020B0503020204020204" pitchFamily="34" charset="-122"/>
              </a:rPr>
              <a:t> Intradérmica</a:t>
            </a:r>
          </a:p>
          <a:p>
            <a:pPr algn="just" eaLnBrk="0" hangingPunct="0">
              <a:lnSpc>
                <a:spcPct val="150000"/>
              </a:lnSpc>
              <a:buSzPct val="140000"/>
              <a:defRPr/>
            </a:pPr>
            <a:r>
              <a:rPr lang="pt-PT" sz="2000" dirty="0">
                <a:latin typeface="Microsoft YaHei" panose="020B0503020204020204" pitchFamily="34" charset="-122"/>
                <a:ea typeface="Microsoft YaHei" panose="020B0503020204020204" pitchFamily="34" charset="-122"/>
              </a:rPr>
              <a:t> Intramuscular</a:t>
            </a:r>
          </a:p>
          <a:p>
            <a:pPr algn="just" eaLnBrk="0" hangingPunct="0">
              <a:lnSpc>
                <a:spcPct val="150000"/>
              </a:lnSpc>
              <a:buSzPct val="140000"/>
              <a:defRPr/>
            </a:pPr>
            <a:r>
              <a:rPr lang="pt-PT" sz="2000" dirty="0">
                <a:latin typeface="Microsoft YaHei" panose="020B0503020204020204" pitchFamily="34" charset="-122"/>
                <a:ea typeface="Microsoft YaHei" panose="020B0503020204020204" pitchFamily="34" charset="-122"/>
              </a:rPr>
              <a:t> Intravenosa</a:t>
            </a:r>
          </a:p>
          <a:p>
            <a:pPr algn="just" eaLnBrk="0" hangingPunct="0">
              <a:lnSpc>
                <a:spcPct val="150000"/>
              </a:lnSpc>
              <a:buSzPct val="140000"/>
              <a:defRPr/>
            </a:pPr>
            <a:r>
              <a:rPr lang="pt-PT" sz="2000" dirty="0">
                <a:latin typeface="Microsoft YaHei" panose="020B0503020204020204" pitchFamily="34" charset="-122"/>
                <a:ea typeface="Microsoft YaHei" panose="020B0503020204020204" pitchFamily="34" charset="-122"/>
              </a:rPr>
              <a:t> Intranasal</a:t>
            </a:r>
            <a:endParaRPr lang="fr-CA" sz="2000" dirty="0">
              <a:latin typeface="Microsoft YaHei" panose="020B0503020204020204" pitchFamily="34" charset="-122"/>
              <a:ea typeface="Microsoft YaHei" panose="020B0503020204020204" pitchFamily="34" charset="-122"/>
            </a:endParaRPr>
          </a:p>
          <a:p>
            <a:pPr algn="just" eaLnBrk="0" hangingPunct="0">
              <a:lnSpc>
                <a:spcPct val="150000"/>
              </a:lnSpc>
              <a:buSzPct val="140000"/>
              <a:defRPr/>
            </a:pPr>
            <a:endParaRPr lang="pt-PT" sz="2000" b="1" dirty="0">
              <a:solidFill>
                <a:srgbClr val="800000"/>
              </a:solidFill>
              <a:latin typeface="Microsoft YaHei" panose="020B0503020204020204" pitchFamily="34" charset="-122"/>
              <a:ea typeface="Microsoft YaHei" panose="020B0503020204020204" pitchFamily="34" charset="-122"/>
            </a:endParaRPr>
          </a:p>
          <a:p>
            <a:pPr algn="just" eaLnBrk="0" hangingPunct="0">
              <a:lnSpc>
                <a:spcPct val="150000"/>
              </a:lnSpc>
              <a:buSzPct val="140000"/>
              <a:defRPr/>
            </a:pPr>
            <a:r>
              <a:rPr lang="pt-PT" sz="2000" b="1" dirty="0">
                <a:solidFill>
                  <a:srgbClr val="800000"/>
                </a:solidFill>
                <a:latin typeface="Microsoft YaHei" panose="020B0503020204020204" pitchFamily="34" charset="-122"/>
                <a:ea typeface="Microsoft YaHei" panose="020B0503020204020204" pitchFamily="34" charset="-122"/>
              </a:rPr>
              <a:t>Soro </a:t>
            </a:r>
            <a:r>
              <a:rPr lang="pt-PT" sz="2000" dirty="0">
                <a:latin typeface="Microsoft YaHei" panose="020B0503020204020204" pitchFamily="34" charset="-122"/>
                <a:ea typeface="Microsoft YaHei" panose="020B0503020204020204" pitchFamily="34" charset="-122"/>
              </a:rPr>
              <a:t>é a fase fluída do sangue coagulado.</a:t>
            </a:r>
          </a:p>
          <a:p>
            <a:pPr algn="just" eaLnBrk="0" hangingPunct="0">
              <a:lnSpc>
                <a:spcPct val="150000"/>
              </a:lnSpc>
              <a:buSzPct val="140000"/>
              <a:defRPr/>
            </a:pPr>
            <a:r>
              <a:rPr lang="pt-PT" sz="2000" b="1" dirty="0" err="1">
                <a:solidFill>
                  <a:srgbClr val="800000"/>
                </a:solidFill>
                <a:latin typeface="Microsoft YaHei" panose="020B0503020204020204" pitchFamily="34" charset="-122"/>
                <a:ea typeface="Microsoft YaHei" panose="020B0503020204020204" pitchFamily="34" charset="-122"/>
              </a:rPr>
              <a:t>Antisoro</a:t>
            </a:r>
            <a:r>
              <a:rPr lang="pt-PT" sz="2000" dirty="0">
                <a:latin typeface="Microsoft YaHei" panose="020B0503020204020204" pitchFamily="34" charset="-122"/>
                <a:ea typeface="Microsoft YaHei" panose="020B0503020204020204" pitchFamily="34" charset="-122"/>
              </a:rPr>
              <a:t> é um soro retirado de um indivíduo que foi imunizado contra um antigénio particular.</a:t>
            </a:r>
          </a:p>
          <a:p>
            <a:pPr algn="just" eaLnBrk="0" hangingPunct="0">
              <a:lnSpc>
                <a:spcPct val="150000"/>
              </a:lnSpc>
              <a:buSzPct val="140000"/>
              <a:defRPr/>
            </a:pPr>
            <a:endParaRPr lang="pt-PT" sz="2000" dirty="0">
              <a:latin typeface="Microsoft YaHei" panose="020B0503020204020204" pitchFamily="34" charset="-122"/>
              <a:ea typeface="Microsoft YaHei" panose="020B0503020204020204" pitchFamily="34" charset="-122"/>
            </a:endParaRPr>
          </a:p>
        </p:txBody>
      </p:sp>
      <p:sp>
        <p:nvSpPr>
          <p:cNvPr id="3" name="Text Box 2">
            <a:extLst>
              <a:ext uri="{FF2B5EF4-FFF2-40B4-BE49-F238E27FC236}">
                <a16:creationId xmlns:a16="http://schemas.microsoft.com/office/drawing/2014/main" id="{808451B5-6A03-4DB1-85FE-711FE03134AD}"/>
              </a:ext>
            </a:extLst>
          </p:cNvPr>
          <p:cNvSpPr txBox="1">
            <a:spLocks noChangeArrowheads="1"/>
          </p:cNvSpPr>
          <p:nvPr/>
        </p:nvSpPr>
        <p:spPr bwMode="auto">
          <a:xfrm>
            <a:off x="0" y="-27384"/>
            <a:ext cx="12192000" cy="523220"/>
          </a:xfrm>
          <a:prstGeom prst="rect">
            <a:avLst/>
          </a:prstGeom>
          <a:noFill/>
          <a:ln w="9525">
            <a:noFill/>
            <a:miter lim="800000"/>
            <a:headEnd/>
            <a:tailEnd/>
          </a:ln>
        </p:spPr>
        <p:txBody>
          <a:bodyPr wrap="square">
            <a:spAutoFit/>
          </a:bodyPr>
          <a:lstStyle/>
          <a:p>
            <a:pPr algn="just" eaLnBrk="0" hangingPunct="0"/>
            <a:r>
              <a:rPr lang="pt-PT" sz="2800" b="1" cap="small" dirty="0">
                <a:solidFill>
                  <a:srgbClr val="800000"/>
                </a:solidFill>
                <a:latin typeface="Microsoft YaHei" panose="020B0503020204020204" pitchFamily="34" charset="-122"/>
                <a:ea typeface="Microsoft YaHei" panose="020B0503020204020204" pitchFamily="34" charset="-122"/>
              </a:rPr>
              <a:t>Definição de soro e </a:t>
            </a:r>
            <a:r>
              <a:rPr lang="pt-PT" sz="2800" b="1" cap="small" dirty="0" err="1">
                <a:solidFill>
                  <a:srgbClr val="800000"/>
                </a:solidFill>
                <a:latin typeface="Microsoft YaHei" panose="020B0503020204020204" pitchFamily="34" charset="-122"/>
                <a:ea typeface="Microsoft YaHei" panose="020B0503020204020204" pitchFamily="34" charset="-122"/>
              </a:rPr>
              <a:t>antisoro</a:t>
            </a:r>
            <a:endParaRPr lang="en-GB" sz="2800" b="1" cap="small" dirty="0">
              <a:solidFill>
                <a:srgbClr val="80000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859989361"/>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052945" y="570958"/>
            <a:ext cx="10127673" cy="6155018"/>
          </a:xfrm>
          <a:prstGeom prst="rect">
            <a:avLst/>
          </a:prstGeom>
          <a:noFill/>
          <a:ln w="9525" algn="ctr">
            <a:noFill/>
            <a:miter lim="800000"/>
            <a:headEnd/>
            <a:tailEnd/>
          </a:ln>
        </p:spPr>
        <p:txBody>
          <a:bodyPr wrap="square">
            <a:spAutoFit/>
          </a:bodyPr>
          <a:lstStyle/>
          <a:p>
            <a:pPr algn="just" eaLnBrk="1" hangingPunct="1">
              <a:lnSpc>
                <a:spcPct val="200000"/>
              </a:lnSpc>
              <a:defRPr/>
            </a:pPr>
            <a:r>
              <a:rPr lang="pt-PT" sz="2000" b="1" dirty="0">
                <a:solidFill>
                  <a:srgbClr val="800000"/>
                </a:solidFill>
                <a:latin typeface="Microsoft YaHei" panose="020B0503020204020204" pitchFamily="34" charset="-122"/>
                <a:ea typeface="Microsoft YaHei" panose="020B0503020204020204" pitchFamily="34" charset="-122"/>
              </a:rPr>
              <a:t>Adjuvantes</a:t>
            </a:r>
            <a:r>
              <a:rPr lang="pt-PT" sz="2000" dirty="0">
                <a:solidFill>
                  <a:schemeClr val="tx1">
                    <a:lumMod val="85000"/>
                    <a:lumOff val="15000"/>
                  </a:schemeClr>
                </a:solidFill>
                <a:latin typeface="Microsoft YaHei" panose="020B0503020204020204" pitchFamily="34" charset="-122"/>
                <a:ea typeface="Microsoft YaHei" panose="020B0503020204020204" pitchFamily="34" charset="-122"/>
              </a:rPr>
              <a:t>: compostos que aumentam a </a:t>
            </a:r>
            <a:r>
              <a:rPr lang="pt-PT" sz="2000" dirty="0" err="1">
                <a:solidFill>
                  <a:schemeClr val="tx1">
                    <a:lumMod val="85000"/>
                    <a:lumOff val="15000"/>
                  </a:schemeClr>
                </a:solidFill>
                <a:latin typeface="Microsoft YaHei" panose="020B0503020204020204" pitchFamily="34" charset="-122"/>
                <a:ea typeface="Microsoft YaHei" panose="020B0503020204020204" pitchFamily="34" charset="-122"/>
              </a:rPr>
              <a:t>imunogenicidade</a:t>
            </a:r>
            <a:r>
              <a:rPr lang="pt-PT" sz="2000" dirty="0">
                <a:solidFill>
                  <a:schemeClr val="tx1">
                    <a:lumMod val="85000"/>
                    <a:lumOff val="15000"/>
                  </a:schemeClr>
                </a:solidFill>
                <a:latin typeface="Microsoft YaHei" panose="020B0503020204020204" pitchFamily="34" charset="-122"/>
                <a:ea typeface="Microsoft YaHei" panose="020B0503020204020204" pitchFamily="34" charset="-122"/>
              </a:rPr>
              <a:t> do </a:t>
            </a:r>
            <a:r>
              <a:rPr lang="pt-PT" sz="2000" dirty="0" err="1">
                <a:solidFill>
                  <a:schemeClr val="tx1">
                    <a:lumMod val="85000"/>
                    <a:lumOff val="15000"/>
                  </a:schemeClr>
                </a:solidFill>
                <a:latin typeface="Microsoft YaHei" panose="020B0503020204020204" pitchFamily="34" charset="-122"/>
                <a:ea typeface="Microsoft YaHei" panose="020B0503020204020204" pitchFamily="34" charset="-122"/>
              </a:rPr>
              <a:t>antigénio</a:t>
            </a:r>
            <a:r>
              <a:rPr lang="pt-PT" sz="2000" dirty="0">
                <a:solidFill>
                  <a:schemeClr val="tx1">
                    <a:lumMod val="85000"/>
                    <a:lumOff val="15000"/>
                  </a:schemeClr>
                </a:solidFill>
                <a:latin typeface="Microsoft YaHei" panose="020B0503020204020204" pitchFamily="34" charset="-122"/>
                <a:ea typeface="Microsoft YaHei" panose="020B0503020204020204" pitchFamily="34" charset="-122"/>
              </a:rPr>
              <a:t>.</a:t>
            </a:r>
          </a:p>
          <a:p>
            <a:pPr algn="just" eaLnBrk="1" hangingPunct="1">
              <a:lnSpc>
                <a:spcPct val="200000"/>
              </a:lnSpc>
              <a:defRPr/>
            </a:pPr>
            <a:r>
              <a:rPr lang="pt-PT" sz="2000" dirty="0">
                <a:solidFill>
                  <a:schemeClr val="tx1">
                    <a:lumMod val="85000"/>
                    <a:lumOff val="15000"/>
                  </a:schemeClr>
                </a:solidFill>
                <a:latin typeface="Microsoft YaHei" panose="020B0503020204020204" pitchFamily="34" charset="-122"/>
                <a:ea typeface="Microsoft YaHei" panose="020B0503020204020204" pitchFamily="34" charset="-122"/>
              </a:rPr>
              <a:t>Duas características:</a:t>
            </a:r>
          </a:p>
          <a:p>
            <a:pPr algn="just" eaLnBrk="1" hangingPunct="1">
              <a:lnSpc>
                <a:spcPct val="200000"/>
              </a:lnSpc>
              <a:buClr>
                <a:srgbClr val="0099CC"/>
              </a:buClr>
              <a:defRPr/>
            </a:pPr>
            <a:r>
              <a:rPr lang="pt-PT" sz="2000" dirty="0">
                <a:solidFill>
                  <a:schemeClr val="tx1">
                    <a:lumMod val="85000"/>
                    <a:lumOff val="15000"/>
                  </a:schemeClr>
                </a:solidFill>
                <a:latin typeface="Microsoft YaHei" panose="020B0503020204020204" pitchFamily="34" charset="-122"/>
                <a:ea typeface="Microsoft YaHei" panose="020B0503020204020204" pitchFamily="34" charset="-122"/>
              </a:rPr>
              <a:t>  Agentes que promovem a </a:t>
            </a:r>
            <a:r>
              <a:rPr lang="pt-PT" sz="2000" b="1" u="sng" dirty="0" err="1">
                <a:solidFill>
                  <a:srgbClr val="800000"/>
                </a:solidFill>
                <a:latin typeface="Microsoft YaHei" panose="020B0503020204020204" pitchFamily="34" charset="-122"/>
                <a:ea typeface="Microsoft YaHei" panose="020B0503020204020204" pitchFamily="34" charset="-122"/>
              </a:rPr>
              <a:t>insolubilização</a:t>
            </a:r>
            <a:r>
              <a:rPr lang="pt-PT" sz="2000" b="1" u="sng" dirty="0">
                <a:solidFill>
                  <a:srgbClr val="800000"/>
                </a:solidFill>
                <a:latin typeface="Microsoft YaHei" panose="020B0503020204020204" pitchFamily="34" charset="-122"/>
                <a:ea typeface="Microsoft YaHei" panose="020B0503020204020204" pitchFamily="34" charset="-122"/>
              </a:rPr>
              <a:t> do antigénio</a:t>
            </a:r>
          </a:p>
          <a:p>
            <a:pPr algn="just" eaLnBrk="1" hangingPunct="1">
              <a:lnSpc>
                <a:spcPct val="200000"/>
              </a:lnSpc>
              <a:buClr>
                <a:srgbClr val="0099CC"/>
              </a:buClr>
              <a:defRPr/>
            </a:pPr>
            <a:r>
              <a:rPr lang="pt-PT" sz="2000" dirty="0">
                <a:solidFill>
                  <a:schemeClr val="tx1">
                    <a:lumMod val="85000"/>
                    <a:lumOff val="15000"/>
                  </a:schemeClr>
                </a:solidFill>
                <a:latin typeface="Microsoft YaHei" panose="020B0503020204020204" pitchFamily="34" charset="-122"/>
                <a:ea typeface="Microsoft YaHei" panose="020B0503020204020204" pitchFamily="34" charset="-122"/>
              </a:rPr>
              <a:t>  Compostos microbianos que estimulam </a:t>
            </a:r>
            <a:r>
              <a:rPr lang="pt-PT" sz="2000" b="1" u="sng" dirty="0">
                <a:solidFill>
                  <a:srgbClr val="800000"/>
                </a:solidFill>
                <a:latin typeface="Microsoft YaHei" panose="020B0503020204020204" pitchFamily="34" charset="-122"/>
                <a:ea typeface="Microsoft YaHei" panose="020B0503020204020204" pitchFamily="34" charset="-122"/>
              </a:rPr>
              <a:t>produção de </a:t>
            </a:r>
            <a:r>
              <a:rPr lang="pt-PT" sz="2000" b="1" u="sng" dirty="0" err="1">
                <a:solidFill>
                  <a:srgbClr val="800000"/>
                </a:solidFill>
                <a:latin typeface="Microsoft YaHei" panose="020B0503020204020204" pitchFamily="34" charset="-122"/>
                <a:ea typeface="Microsoft YaHei" panose="020B0503020204020204" pitchFamily="34" charset="-122"/>
              </a:rPr>
              <a:t>co-estimuladores</a:t>
            </a:r>
            <a:endParaRPr lang="pt-PT" sz="2000" dirty="0">
              <a:latin typeface="Microsoft YaHei" panose="020B0503020204020204" pitchFamily="34" charset="-122"/>
              <a:ea typeface="Microsoft YaHei" panose="020B0503020204020204" pitchFamily="34" charset="-122"/>
            </a:endParaRPr>
          </a:p>
          <a:p>
            <a:pPr algn="just" eaLnBrk="1" hangingPunct="1">
              <a:lnSpc>
                <a:spcPct val="200000"/>
              </a:lnSpc>
              <a:defRPr/>
            </a:pPr>
            <a:r>
              <a:rPr lang="pt-PT" sz="2000" dirty="0">
                <a:latin typeface="Microsoft YaHei" panose="020B0503020204020204" pitchFamily="34" charset="-122"/>
                <a:ea typeface="Microsoft YaHei" panose="020B0503020204020204" pitchFamily="34" charset="-122"/>
              </a:rPr>
              <a:t>Adjuvantes mais usados:</a:t>
            </a:r>
          </a:p>
          <a:p>
            <a:pPr algn="just" eaLnBrk="1" hangingPunct="1">
              <a:lnSpc>
                <a:spcPct val="200000"/>
              </a:lnSpc>
              <a:defRPr/>
            </a:pPr>
            <a:r>
              <a:rPr lang="pt-PT" sz="2000" dirty="0">
                <a:latin typeface="Microsoft YaHei" panose="020B0503020204020204" pitchFamily="34" charset="-122"/>
                <a:ea typeface="Microsoft YaHei" panose="020B0503020204020204" pitchFamily="34" charset="-122"/>
              </a:rPr>
              <a:t>    </a:t>
            </a:r>
            <a:r>
              <a:rPr lang="pt-PT" sz="2000" dirty="0" err="1">
                <a:latin typeface="Microsoft YaHei" panose="020B0503020204020204" pitchFamily="34" charset="-122"/>
                <a:ea typeface="Microsoft YaHei" panose="020B0503020204020204" pitchFamily="34" charset="-122"/>
              </a:rPr>
              <a:t>alum</a:t>
            </a:r>
            <a:r>
              <a:rPr lang="pt-PT" sz="2000" dirty="0">
                <a:latin typeface="Microsoft YaHei" panose="020B0503020204020204" pitchFamily="34" charset="-122"/>
                <a:ea typeface="Microsoft YaHei" panose="020B0503020204020204" pitchFamily="34" charset="-122"/>
              </a:rPr>
              <a:t> – sais inorgânicos de alumínio sob a forma de gel (usado no homem)</a:t>
            </a:r>
          </a:p>
          <a:p>
            <a:pPr algn="just">
              <a:lnSpc>
                <a:spcPct val="200000"/>
              </a:lnSpc>
              <a:defRPr/>
            </a:pPr>
            <a:r>
              <a:rPr lang="pt-PT" sz="2000" dirty="0">
                <a:latin typeface="Microsoft YaHei" panose="020B0503020204020204" pitchFamily="34" charset="-122"/>
                <a:ea typeface="Microsoft YaHei" panose="020B0503020204020204" pitchFamily="34" charset="-122"/>
              </a:rPr>
              <a:t>    adjuvante completo de </a:t>
            </a:r>
            <a:r>
              <a:rPr lang="pt-PT" sz="2000" dirty="0" err="1">
                <a:latin typeface="Microsoft YaHei" panose="020B0503020204020204" pitchFamily="34" charset="-122"/>
                <a:ea typeface="Microsoft YaHei" panose="020B0503020204020204" pitchFamily="34" charset="-122"/>
              </a:rPr>
              <a:t>Freund</a:t>
            </a:r>
            <a:r>
              <a:rPr lang="pt-PT" sz="2000" dirty="0">
                <a:latin typeface="Microsoft YaHei" panose="020B0503020204020204" pitchFamily="34" charset="-122"/>
                <a:ea typeface="Microsoft YaHei" panose="020B0503020204020204" pitchFamily="34" charset="-122"/>
              </a:rPr>
              <a:t> (</a:t>
            </a:r>
            <a:r>
              <a:rPr lang="pt-PT" sz="2000" b="1" dirty="0">
                <a:solidFill>
                  <a:srgbClr val="800000"/>
                </a:solidFill>
                <a:latin typeface="Microsoft YaHei" panose="020B0503020204020204" pitchFamily="34" charset="-122"/>
                <a:ea typeface="Microsoft YaHei" panose="020B0503020204020204" pitchFamily="34" charset="-122"/>
              </a:rPr>
              <a:t>CFA</a:t>
            </a:r>
            <a:r>
              <a:rPr lang="pt-PT" sz="2000" dirty="0">
                <a:latin typeface="Microsoft YaHei" panose="020B0503020204020204" pitchFamily="34" charset="-122"/>
                <a:ea typeface="Microsoft YaHei" panose="020B0503020204020204" pitchFamily="34" charset="-122"/>
              </a:rPr>
              <a:t>) - emulsão de óleo em água com </a:t>
            </a:r>
            <a:r>
              <a:rPr lang="pt-PT" sz="2000" dirty="0" err="1">
                <a:latin typeface="Microsoft YaHei" panose="020B0503020204020204" pitchFamily="34" charset="-122"/>
                <a:ea typeface="Microsoft YaHei" panose="020B0503020204020204" pitchFamily="34" charset="-122"/>
              </a:rPr>
              <a:t>micobacterias</a:t>
            </a:r>
            <a:r>
              <a:rPr lang="pt-PT" sz="2000" dirty="0">
                <a:latin typeface="Microsoft YaHei" panose="020B0503020204020204" pitchFamily="34" charset="-122"/>
                <a:ea typeface="Microsoft YaHei" panose="020B0503020204020204" pitchFamily="34" charset="-122"/>
              </a:rPr>
              <a:t> mortas) ou adjuvante incompleto de </a:t>
            </a:r>
            <a:r>
              <a:rPr lang="pt-PT" sz="2000" dirty="0" err="1">
                <a:latin typeface="Microsoft YaHei" panose="020B0503020204020204" pitchFamily="34" charset="-122"/>
                <a:ea typeface="Microsoft YaHei" panose="020B0503020204020204" pitchFamily="34" charset="-122"/>
              </a:rPr>
              <a:t>Freund</a:t>
            </a:r>
            <a:r>
              <a:rPr lang="pt-PT" sz="2000" dirty="0">
                <a:latin typeface="Microsoft YaHei" panose="020B0503020204020204" pitchFamily="34" charset="-122"/>
                <a:ea typeface="Microsoft YaHei" panose="020B0503020204020204" pitchFamily="34" charset="-122"/>
              </a:rPr>
              <a:t> (</a:t>
            </a:r>
            <a:r>
              <a:rPr lang="pt-PT" sz="2000" b="1" dirty="0">
                <a:solidFill>
                  <a:srgbClr val="800000"/>
                </a:solidFill>
                <a:latin typeface="Microsoft YaHei" panose="020B0503020204020204" pitchFamily="34" charset="-122"/>
                <a:ea typeface="Microsoft YaHei" panose="020B0503020204020204" pitchFamily="34" charset="-122"/>
              </a:rPr>
              <a:t>IFA</a:t>
            </a:r>
            <a:r>
              <a:rPr lang="pt-PT" sz="2000" dirty="0">
                <a:latin typeface="Microsoft YaHei" panose="020B0503020204020204" pitchFamily="34" charset="-122"/>
                <a:ea typeface="Microsoft YaHei" panose="020B0503020204020204" pitchFamily="34" charset="-122"/>
              </a:rPr>
              <a:t>) - emulsão de óleo em água sem micobactérias) (usados em animais, mas cada vez menos)</a:t>
            </a:r>
          </a:p>
          <a:p>
            <a:pPr algn="just">
              <a:lnSpc>
                <a:spcPct val="200000"/>
              </a:lnSpc>
              <a:defRPr/>
            </a:pPr>
            <a:r>
              <a:rPr lang="pt-PT" sz="2000" dirty="0">
                <a:latin typeface="Microsoft YaHei" panose="020B0503020204020204" pitchFamily="34" charset="-122"/>
                <a:ea typeface="Microsoft YaHei" panose="020B0503020204020204" pitchFamily="34" charset="-122"/>
              </a:rPr>
              <a:t>     agonistas de </a:t>
            </a:r>
            <a:r>
              <a:rPr lang="en-US" sz="2000" b="1" dirty="0">
                <a:solidFill>
                  <a:srgbClr val="800000"/>
                </a:solidFill>
                <a:latin typeface="Microsoft YaHei" panose="020B0503020204020204" pitchFamily="34" charset="-122"/>
                <a:ea typeface="Microsoft YaHei" panose="020B0503020204020204" pitchFamily="34" charset="-122"/>
                <a:sym typeface="Arial"/>
              </a:rPr>
              <a:t>TLR</a:t>
            </a:r>
            <a:r>
              <a:rPr lang="en-US" sz="2000" b="1" dirty="0">
                <a:latin typeface="Microsoft YaHei" panose="020B0503020204020204" pitchFamily="34" charset="-122"/>
                <a:ea typeface="Microsoft YaHei" panose="020B0503020204020204" pitchFamily="34" charset="-122"/>
                <a:sym typeface="Arial"/>
              </a:rPr>
              <a:t> - </a:t>
            </a:r>
            <a:r>
              <a:rPr lang="en-US" sz="2000" dirty="0" err="1">
                <a:latin typeface="Microsoft YaHei" panose="020B0503020204020204" pitchFamily="34" charset="-122"/>
                <a:ea typeface="Microsoft YaHei" panose="020B0503020204020204" pitchFamily="34" charset="-122"/>
                <a:sym typeface="Arial"/>
              </a:rPr>
              <a:t>poli</a:t>
            </a:r>
            <a:r>
              <a:rPr lang="en-US" sz="2000" dirty="0">
                <a:latin typeface="Microsoft YaHei" panose="020B0503020204020204" pitchFamily="34" charset="-122"/>
                <a:ea typeface="Microsoft YaHei" panose="020B0503020204020204" pitchFamily="34" charset="-122"/>
                <a:sym typeface="Arial"/>
              </a:rPr>
              <a:t> IC </a:t>
            </a:r>
            <a:r>
              <a:rPr lang="en-US" sz="2000" dirty="0" err="1">
                <a:latin typeface="Microsoft YaHei" panose="020B0503020204020204" pitchFamily="34" charset="-122"/>
                <a:ea typeface="Microsoft YaHei" panose="020B0503020204020204" pitchFamily="34" charset="-122"/>
                <a:sym typeface="Arial"/>
              </a:rPr>
              <a:t>ou</a:t>
            </a: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nucleótidos</a:t>
            </a:r>
            <a:r>
              <a:rPr lang="en-US" sz="2000" dirty="0">
                <a:latin typeface="Microsoft YaHei" panose="020B0503020204020204" pitchFamily="34" charset="-122"/>
                <a:ea typeface="Microsoft YaHei" panose="020B0503020204020204" pitchFamily="34" charset="-122"/>
                <a:sym typeface="Arial"/>
              </a:rPr>
              <a:t> CpG </a:t>
            </a:r>
            <a:r>
              <a:rPr lang="en-US" sz="2000" dirty="0" err="1">
                <a:latin typeface="Microsoft YaHei" panose="020B0503020204020204" pitchFamily="34" charset="-122"/>
                <a:ea typeface="Microsoft YaHei" panose="020B0503020204020204" pitchFamily="34" charset="-122"/>
                <a:sym typeface="Arial"/>
              </a:rPr>
              <a:t>não</a:t>
            </a: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metilados</a:t>
            </a:r>
            <a:endParaRPr lang="pt-PT" sz="2000" dirty="0">
              <a:latin typeface="Microsoft YaHei" panose="020B0503020204020204" pitchFamily="34" charset="-122"/>
              <a:ea typeface="Microsoft YaHei" panose="020B0503020204020204" pitchFamily="34" charset="-122"/>
            </a:endParaRPr>
          </a:p>
        </p:txBody>
      </p:sp>
      <p:sp>
        <p:nvSpPr>
          <p:cNvPr id="43014" name="Text Box 6"/>
          <p:cNvSpPr txBox="1">
            <a:spLocks noChangeArrowheads="1"/>
          </p:cNvSpPr>
          <p:nvPr/>
        </p:nvSpPr>
        <p:spPr bwMode="auto">
          <a:xfrm>
            <a:off x="15782" y="1309"/>
            <a:ext cx="8564569" cy="523220"/>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a:spAutoFit/>
          </a:bodyPr>
          <a:lstStyle/>
          <a:p>
            <a:pPr algn="just" eaLnBrk="1" hangingPunct="1">
              <a:defRPr/>
            </a:pPr>
            <a:r>
              <a:rPr lang="pt-PT" sz="2800" b="1" cap="small" dirty="0">
                <a:solidFill>
                  <a:srgbClr val="800000"/>
                </a:solidFill>
                <a:latin typeface="Microsoft YaHei" panose="020B0503020204020204" pitchFamily="34" charset="-122"/>
                <a:ea typeface="Microsoft YaHei" panose="020B0503020204020204" pitchFamily="34" charset="-122"/>
              </a:rPr>
              <a:t>Adjuvantes</a:t>
            </a:r>
            <a:endParaRPr lang="en-US" sz="2800" b="1" cap="small" dirty="0">
              <a:solidFill>
                <a:srgbClr val="800000"/>
              </a:solidFill>
              <a:latin typeface="Microsoft YaHei" panose="020B0503020204020204" pitchFamily="34" charset="-122"/>
              <a:ea typeface="Microsoft YaHei" panose="020B0503020204020204" pitchFamily="34" charset="-122"/>
            </a:endParaRPr>
          </a:p>
        </p:txBody>
      </p:sp>
      <p:sp>
        <p:nvSpPr>
          <p:cNvPr id="7" name="Oval 6"/>
          <p:cNvSpPr/>
          <p:nvPr/>
        </p:nvSpPr>
        <p:spPr>
          <a:xfrm flipH="1">
            <a:off x="1139491" y="2145526"/>
            <a:ext cx="108000" cy="108000"/>
          </a:xfrm>
          <a:prstGeom prst="ellipse">
            <a:avLst/>
          </a:prstGeom>
          <a:gradFill>
            <a:gsLst>
              <a:gs pos="0">
                <a:schemeClr val="bg1"/>
              </a:gs>
              <a:gs pos="20000">
                <a:schemeClr val="bg1">
                  <a:lumMod val="85000"/>
                </a:schemeClr>
              </a:gs>
              <a:gs pos="52000">
                <a:schemeClr val="bg1">
                  <a:lumMod val="75000"/>
                </a:schemeClr>
              </a:gs>
              <a:gs pos="100000">
                <a:schemeClr val="bg1">
                  <a:lumMod val="65000"/>
                </a:schemeClr>
              </a:gs>
            </a:gsLst>
            <a:lin ang="5400000" scaled="1"/>
          </a:gradFill>
          <a:ln>
            <a:noFill/>
          </a:ln>
          <a:scene3d>
            <a:camera prst="perspectiveContrastingRigh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sz="1600" dirty="0">
              <a:latin typeface="Microsoft YaHei" panose="020B0503020204020204" pitchFamily="34" charset="-122"/>
              <a:ea typeface="Microsoft YaHei" panose="020B0503020204020204" pitchFamily="34" charset="-122"/>
            </a:endParaRPr>
          </a:p>
        </p:txBody>
      </p:sp>
      <p:sp>
        <p:nvSpPr>
          <p:cNvPr id="8" name="Oval 7"/>
          <p:cNvSpPr/>
          <p:nvPr/>
        </p:nvSpPr>
        <p:spPr>
          <a:xfrm flipH="1">
            <a:off x="1139491" y="2698597"/>
            <a:ext cx="108000" cy="108000"/>
          </a:xfrm>
          <a:prstGeom prst="ellipse">
            <a:avLst/>
          </a:prstGeom>
          <a:gradFill>
            <a:gsLst>
              <a:gs pos="0">
                <a:schemeClr val="bg1"/>
              </a:gs>
              <a:gs pos="20000">
                <a:schemeClr val="bg1">
                  <a:lumMod val="85000"/>
                </a:schemeClr>
              </a:gs>
              <a:gs pos="52000">
                <a:schemeClr val="bg1">
                  <a:lumMod val="75000"/>
                </a:schemeClr>
              </a:gs>
              <a:gs pos="100000">
                <a:schemeClr val="bg1">
                  <a:lumMod val="65000"/>
                </a:schemeClr>
              </a:gs>
            </a:gsLst>
            <a:lin ang="5400000" scaled="1"/>
          </a:gradFill>
          <a:ln>
            <a:noFill/>
          </a:ln>
          <a:scene3d>
            <a:camera prst="perspectiveContrastingRigh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sz="1600" dirty="0">
              <a:latin typeface="Microsoft YaHei" panose="020B0503020204020204" pitchFamily="34" charset="-122"/>
              <a:ea typeface="Microsoft YaHei" panose="020B0503020204020204" pitchFamily="34" charset="-122"/>
            </a:endParaRPr>
          </a:p>
        </p:txBody>
      </p:sp>
      <p:sp>
        <p:nvSpPr>
          <p:cNvPr id="6" name="Oval 5">
            <a:extLst>
              <a:ext uri="{FF2B5EF4-FFF2-40B4-BE49-F238E27FC236}">
                <a16:creationId xmlns:a16="http://schemas.microsoft.com/office/drawing/2014/main" id="{24B196C8-5C34-4F7B-992F-48F020491438}"/>
              </a:ext>
            </a:extLst>
          </p:cNvPr>
          <p:cNvSpPr/>
          <p:nvPr/>
        </p:nvSpPr>
        <p:spPr>
          <a:xfrm flipH="1">
            <a:off x="1291891" y="4002038"/>
            <a:ext cx="108000" cy="108000"/>
          </a:xfrm>
          <a:prstGeom prst="ellipse">
            <a:avLst/>
          </a:prstGeom>
          <a:gradFill>
            <a:gsLst>
              <a:gs pos="0">
                <a:schemeClr val="bg1"/>
              </a:gs>
              <a:gs pos="20000">
                <a:schemeClr val="bg1">
                  <a:lumMod val="85000"/>
                </a:schemeClr>
              </a:gs>
              <a:gs pos="52000">
                <a:schemeClr val="bg1">
                  <a:lumMod val="75000"/>
                </a:schemeClr>
              </a:gs>
              <a:gs pos="100000">
                <a:schemeClr val="bg1">
                  <a:lumMod val="65000"/>
                </a:schemeClr>
              </a:gs>
            </a:gsLst>
            <a:lin ang="5400000" scaled="1"/>
          </a:gradFill>
          <a:ln>
            <a:noFill/>
          </a:ln>
          <a:scene3d>
            <a:camera prst="perspectiveContrastingRigh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sz="1600" dirty="0">
              <a:latin typeface="Microsoft YaHei" panose="020B0503020204020204" pitchFamily="34" charset="-122"/>
              <a:ea typeface="Microsoft YaHei" panose="020B0503020204020204" pitchFamily="34" charset="-122"/>
            </a:endParaRPr>
          </a:p>
        </p:txBody>
      </p:sp>
      <p:sp>
        <p:nvSpPr>
          <p:cNvPr id="9" name="Oval 8">
            <a:extLst>
              <a:ext uri="{FF2B5EF4-FFF2-40B4-BE49-F238E27FC236}">
                <a16:creationId xmlns:a16="http://schemas.microsoft.com/office/drawing/2014/main" id="{22471EAB-D18B-457C-A9E7-EADD914DA412}"/>
              </a:ext>
            </a:extLst>
          </p:cNvPr>
          <p:cNvSpPr/>
          <p:nvPr/>
        </p:nvSpPr>
        <p:spPr>
          <a:xfrm flipH="1">
            <a:off x="1291891" y="4582819"/>
            <a:ext cx="108000" cy="108000"/>
          </a:xfrm>
          <a:prstGeom prst="ellipse">
            <a:avLst/>
          </a:prstGeom>
          <a:gradFill>
            <a:gsLst>
              <a:gs pos="0">
                <a:schemeClr val="bg1"/>
              </a:gs>
              <a:gs pos="20000">
                <a:schemeClr val="bg1">
                  <a:lumMod val="85000"/>
                </a:schemeClr>
              </a:gs>
              <a:gs pos="52000">
                <a:schemeClr val="bg1">
                  <a:lumMod val="75000"/>
                </a:schemeClr>
              </a:gs>
              <a:gs pos="100000">
                <a:schemeClr val="bg1">
                  <a:lumMod val="65000"/>
                </a:schemeClr>
              </a:gs>
            </a:gsLst>
            <a:lin ang="5400000" scaled="1"/>
          </a:gradFill>
          <a:ln>
            <a:noFill/>
          </a:ln>
          <a:scene3d>
            <a:camera prst="perspectiveContrastingRigh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sz="1600" dirty="0">
              <a:latin typeface="Microsoft YaHei" panose="020B0503020204020204" pitchFamily="34" charset="-122"/>
              <a:ea typeface="Microsoft YaHei" panose="020B0503020204020204" pitchFamily="34" charset="-122"/>
            </a:endParaRPr>
          </a:p>
        </p:txBody>
      </p:sp>
      <p:sp>
        <p:nvSpPr>
          <p:cNvPr id="10" name="Oval 9">
            <a:extLst>
              <a:ext uri="{FF2B5EF4-FFF2-40B4-BE49-F238E27FC236}">
                <a16:creationId xmlns:a16="http://schemas.microsoft.com/office/drawing/2014/main" id="{3C1EBF82-5D63-4B4F-B0C8-C0B04715AA68}"/>
              </a:ext>
            </a:extLst>
          </p:cNvPr>
          <p:cNvSpPr/>
          <p:nvPr/>
        </p:nvSpPr>
        <p:spPr>
          <a:xfrm flipH="1">
            <a:off x="1264176" y="6453179"/>
            <a:ext cx="108000" cy="108000"/>
          </a:xfrm>
          <a:prstGeom prst="ellipse">
            <a:avLst/>
          </a:prstGeom>
          <a:gradFill>
            <a:gsLst>
              <a:gs pos="0">
                <a:schemeClr val="bg1"/>
              </a:gs>
              <a:gs pos="20000">
                <a:schemeClr val="bg1">
                  <a:lumMod val="85000"/>
                </a:schemeClr>
              </a:gs>
              <a:gs pos="52000">
                <a:schemeClr val="bg1">
                  <a:lumMod val="75000"/>
                </a:schemeClr>
              </a:gs>
              <a:gs pos="100000">
                <a:schemeClr val="bg1">
                  <a:lumMod val="65000"/>
                </a:schemeClr>
              </a:gs>
            </a:gsLst>
            <a:lin ang="5400000" scaled="1"/>
          </a:gradFill>
          <a:ln>
            <a:noFill/>
          </a:ln>
          <a:scene3d>
            <a:camera prst="perspectiveContrastingRigh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sz="16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3245563"/>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04">
            <a:extLst>
              <a:ext uri="{FF2B5EF4-FFF2-40B4-BE49-F238E27FC236}">
                <a16:creationId xmlns:a16="http://schemas.microsoft.com/office/drawing/2014/main" id="{917C0518-0BA9-49F1-9797-7D67F429FFCA}"/>
              </a:ext>
            </a:extLst>
          </p:cNvPr>
          <p:cNvSpPr txBox="1">
            <a:spLocks/>
          </p:cNvSpPr>
          <p:nvPr/>
        </p:nvSpPr>
        <p:spPr>
          <a:xfrm>
            <a:off x="1295400" y="814231"/>
            <a:ext cx="9525000" cy="55172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sz="2000" b="1" dirty="0" err="1">
                <a:solidFill>
                  <a:srgbClr val="800000"/>
                </a:solidFill>
                <a:latin typeface="Microsoft YaHei" panose="020B0503020204020204" pitchFamily="34" charset="-122"/>
                <a:ea typeface="Microsoft YaHei" panose="020B0503020204020204" pitchFamily="34" charset="-122"/>
                <a:sym typeface="Arial"/>
              </a:rPr>
              <a:t>Antisoros</a:t>
            </a:r>
            <a:r>
              <a:rPr lang="en-US" sz="2000" b="1" dirty="0">
                <a:solidFill>
                  <a:srgbClr val="800000"/>
                </a:solidFill>
                <a:latin typeface="Microsoft YaHei" panose="020B0503020204020204" pitchFamily="34" charset="-122"/>
                <a:ea typeface="Microsoft YaHei" panose="020B0503020204020204" pitchFamily="34" charset="-122"/>
                <a:sym typeface="Arial"/>
              </a:rPr>
              <a:t> </a:t>
            </a:r>
            <a:r>
              <a:rPr lang="en-US" sz="2000" b="1" dirty="0" err="1">
                <a:solidFill>
                  <a:srgbClr val="800000"/>
                </a:solidFill>
                <a:latin typeface="Microsoft YaHei" panose="020B0503020204020204" pitchFamily="34" charset="-122"/>
                <a:ea typeface="Microsoft YaHei" panose="020B0503020204020204" pitchFamily="34" charset="-122"/>
                <a:sym typeface="Arial"/>
              </a:rPr>
              <a:t>policlonais</a:t>
            </a:r>
            <a:r>
              <a:rPr lang="en-US" sz="2000" b="1" dirty="0">
                <a:solidFill>
                  <a:srgbClr val="800000"/>
                </a:solidFill>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são</a:t>
            </a: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soros</a:t>
            </a:r>
            <a:r>
              <a:rPr lang="en-US" sz="2000" dirty="0">
                <a:latin typeface="Microsoft YaHei" panose="020B0503020204020204" pitchFamily="34" charset="-122"/>
                <a:ea typeface="Microsoft YaHei" panose="020B0503020204020204" pitchFamily="34" charset="-122"/>
                <a:sym typeface="Arial"/>
              </a:rPr>
              <a:t> de </a:t>
            </a:r>
            <a:r>
              <a:rPr lang="en-US" sz="2000" dirty="0" err="1">
                <a:latin typeface="Microsoft YaHei" panose="020B0503020204020204" pitchFamily="34" charset="-122"/>
                <a:ea typeface="Microsoft YaHei" panose="020B0503020204020204" pitchFamily="34" charset="-122"/>
                <a:sym typeface="Arial"/>
              </a:rPr>
              <a:t>animais</a:t>
            </a:r>
            <a:r>
              <a:rPr lang="en-US" sz="2000" dirty="0">
                <a:latin typeface="Microsoft YaHei" panose="020B0503020204020204" pitchFamily="34" charset="-122"/>
                <a:ea typeface="Microsoft YaHei" panose="020B0503020204020204" pitchFamily="34" charset="-122"/>
                <a:sym typeface="Arial"/>
              </a:rPr>
              <a:t> que </a:t>
            </a:r>
            <a:r>
              <a:rPr lang="en-US" sz="2000" dirty="0" err="1">
                <a:latin typeface="Microsoft YaHei" panose="020B0503020204020204" pitchFamily="34" charset="-122"/>
                <a:ea typeface="Microsoft YaHei" panose="020B0503020204020204" pitchFamily="34" charset="-122"/>
                <a:sym typeface="Arial"/>
              </a:rPr>
              <a:t>contêm</a:t>
            </a: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anticorpos</a:t>
            </a: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secretados</a:t>
            </a: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por</a:t>
            </a: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múltiplos</a:t>
            </a:r>
            <a:r>
              <a:rPr lang="en-US" sz="2000" dirty="0">
                <a:latin typeface="Microsoft YaHei" panose="020B0503020204020204" pitchFamily="34" charset="-122"/>
                <a:ea typeface="Microsoft YaHei" panose="020B0503020204020204" pitchFamily="34" charset="-122"/>
                <a:sym typeface="Arial"/>
              </a:rPr>
              <a:t> clones de </a:t>
            </a:r>
            <a:r>
              <a:rPr lang="en-US" sz="2000" dirty="0" err="1">
                <a:latin typeface="Microsoft YaHei" panose="020B0503020204020204" pitchFamily="34" charset="-122"/>
                <a:ea typeface="Microsoft YaHei" panose="020B0503020204020204" pitchFamily="34" charset="-122"/>
                <a:sym typeface="Arial"/>
              </a:rPr>
              <a:t>células</a:t>
            </a:r>
            <a:r>
              <a:rPr lang="en-US" sz="2000" dirty="0">
                <a:latin typeface="Microsoft YaHei" panose="020B0503020204020204" pitchFamily="34" charset="-122"/>
                <a:ea typeface="Microsoft YaHei" panose="020B0503020204020204" pitchFamily="34" charset="-122"/>
                <a:sym typeface="Arial"/>
              </a:rPr>
              <a:t> B </a:t>
            </a:r>
            <a:r>
              <a:rPr lang="en-US" sz="2000" dirty="0" err="1">
                <a:latin typeface="Microsoft YaHei" panose="020B0503020204020204" pitchFamily="34" charset="-122"/>
                <a:ea typeface="Microsoft YaHei" panose="020B0503020204020204" pitchFamily="34" charset="-122"/>
                <a:sym typeface="Arial"/>
              </a:rPr>
              <a:t>específicas</a:t>
            </a:r>
            <a:r>
              <a:rPr lang="en-US" sz="2000" dirty="0">
                <a:latin typeface="Microsoft YaHei" panose="020B0503020204020204" pitchFamily="34" charset="-122"/>
                <a:ea typeface="Microsoft YaHei" panose="020B0503020204020204" pitchFamily="34" charset="-122"/>
                <a:sym typeface="Arial"/>
              </a:rPr>
              <a:t> para um </a:t>
            </a:r>
            <a:r>
              <a:rPr lang="en-US" sz="2000" dirty="0" err="1">
                <a:latin typeface="Microsoft YaHei" panose="020B0503020204020204" pitchFamily="34" charset="-122"/>
                <a:ea typeface="Microsoft YaHei" panose="020B0503020204020204" pitchFamily="34" charset="-122"/>
                <a:sym typeface="Arial"/>
              </a:rPr>
              <a:t>antigénio</a:t>
            </a:r>
            <a:r>
              <a:rPr lang="en-US" sz="2000" dirty="0">
                <a:latin typeface="Microsoft YaHei" panose="020B0503020204020204" pitchFamily="34" charset="-122"/>
                <a:ea typeface="Microsoft YaHei" panose="020B0503020204020204" pitchFamily="34" charset="-122"/>
                <a:sym typeface="Arial"/>
              </a:rPr>
              <a:t>.</a:t>
            </a:r>
          </a:p>
          <a:p>
            <a:pPr marL="263525" lvl="2" indent="0" algn="just">
              <a:lnSpc>
                <a:spcPct val="150000"/>
              </a:lnSpc>
              <a:buFont typeface="Arial" panose="020B0604020202020204" pitchFamily="34" charset="0"/>
              <a:buNone/>
            </a:pPr>
            <a:r>
              <a:rPr lang="en-US" b="1" dirty="0" err="1">
                <a:solidFill>
                  <a:srgbClr val="800000"/>
                </a:solidFill>
                <a:latin typeface="Microsoft YaHei" panose="020B0503020204020204" pitchFamily="34" charset="-122"/>
                <a:ea typeface="Microsoft YaHei" panose="020B0503020204020204" pitchFamily="34" charset="-122"/>
                <a:sym typeface="Arial"/>
              </a:rPr>
              <a:t>Prós</a:t>
            </a:r>
            <a:r>
              <a:rPr lang="en-US" b="1" dirty="0">
                <a:solidFill>
                  <a:srgbClr val="800000"/>
                </a:solidFill>
                <a:latin typeface="Microsoft YaHei" panose="020B0503020204020204" pitchFamily="34" charset="-122"/>
                <a:ea typeface="Microsoft YaHei" panose="020B0503020204020204" pitchFamily="34" charset="-122"/>
                <a:sym typeface="Arial"/>
              </a:rPr>
              <a:t>:</a:t>
            </a:r>
            <a:endParaRPr lang="en-US" b="1" dirty="0">
              <a:solidFill>
                <a:srgbClr val="800000"/>
              </a:solidFill>
              <a:latin typeface="Microsoft YaHei" panose="020B0503020204020204" pitchFamily="34" charset="-122"/>
              <a:ea typeface="Microsoft YaHei" panose="020B0503020204020204" pitchFamily="34" charset="-122"/>
            </a:endParaRPr>
          </a:p>
          <a:p>
            <a:pPr marL="539750" lvl="3" indent="0" algn="just">
              <a:lnSpc>
                <a:spcPct val="150000"/>
              </a:lnSpc>
              <a:buFont typeface="Arial" panose="020B0604020202020204" pitchFamily="34" charset="0"/>
              <a:buNone/>
            </a:pPr>
            <a:r>
              <a:rPr lang="en-US" sz="2000" dirty="0">
                <a:latin typeface="Microsoft YaHei" panose="020B0503020204020204" pitchFamily="34" charset="-122"/>
                <a:ea typeface="Microsoft YaHei" panose="020B0503020204020204" pitchFamily="34" charset="-122"/>
                <a:sym typeface="Arial"/>
              </a:rPr>
              <a:t>Forma-se </a:t>
            </a:r>
            <a:r>
              <a:rPr lang="en-US" sz="2000" dirty="0" err="1">
                <a:latin typeface="Microsoft YaHei" panose="020B0503020204020204" pitchFamily="34" charset="-122"/>
                <a:ea typeface="Microsoft YaHei" panose="020B0503020204020204" pitchFamily="34" charset="-122"/>
                <a:sym typeface="Arial"/>
              </a:rPr>
              <a:t>uma</a:t>
            </a: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mistura</a:t>
            </a:r>
            <a:r>
              <a:rPr lang="en-US" sz="2000" dirty="0">
                <a:latin typeface="Microsoft YaHei" panose="020B0503020204020204" pitchFamily="34" charset="-122"/>
                <a:ea typeface="Microsoft YaHei" panose="020B0503020204020204" pitchFamily="34" charset="-122"/>
                <a:sym typeface="Arial"/>
              </a:rPr>
              <a:t> de </a:t>
            </a:r>
            <a:r>
              <a:rPr lang="en-US" sz="2000" dirty="0" err="1">
                <a:latin typeface="Microsoft YaHei" panose="020B0503020204020204" pitchFamily="34" charset="-122"/>
                <a:ea typeface="Microsoft YaHei" panose="020B0503020204020204" pitchFamily="34" charset="-122"/>
                <a:sym typeface="Arial"/>
              </a:rPr>
              <a:t>abticorpos</a:t>
            </a: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dirigidos</a:t>
            </a:r>
            <a:r>
              <a:rPr lang="en-US" sz="2000" dirty="0">
                <a:latin typeface="Microsoft YaHei" panose="020B0503020204020204" pitchFamily="34" charset="-122"/>
                <a:ea typeface="Microsoft YaHei" panose="020B0503020204020204" pitchFamily="34" charset="-122"/>
                <a:sym typeface="Arial"/>
              </a:rPr>
              <a:t> contra </a:t>
            </a:r>
            <a:r>
              <a:rPr lang="en-US" sz="2000" dirty="0" err="1">
                <a:latin typeface="Microsoft YaHei" panose="020B0503020204020204" pitchFamily="34" charset="-122"/>
                <a:ea typeface="Microsoft YaHei" panose="020B0503020204020204" pitchFamily="34" charset="-122"/>
                <a:sym typeface="Arial"/>
              </a:rPr>
              <a:t>uma</a:t>
            </a: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variedade</a:t>
            </a:r>
            <a:r>
              <a:rPr lang="en-US" sz="2000" dirty="0">
                <a:latin typeface="Microsoft YaHei" panose="020B0503020204020204" pitchFamily="34" charset="-122"/>
                <a:ea typeface="Microsoft YaHei" panose="020B0503020204020204" pitchFamily="34" charset="-122"/>
                <a:sym typeface="Arial"/>
              </a:rPr>
              <a:t> de epitopes o que é </a:t>
            </a:r>
            <a:r>
              <a:rPr lang="en-US" sz="2000" dirty="0" err="1">
                <a:latin typeface="Microsoft YaHei" panose="020B0503020204020204" pitchFamily="34" charset="-122"/>
                <a:ea typeface="Microsoft YaHei" panose="020B0503020204020204" pitchFamily="34" charset="-122"/>
                <a:sym typeface="Arial"/>
              </a:rPr>
              <a:t>vantajoso</a:t>
            </a:r>
            <a:r>
              <a:rPr lang="en-US" sz="2000" dirty="0">
                <a:latin typeface="Microsoft YaHei" panose="020B0503020204020204" pitchFamily="34" charset="-122"/>
                <a:ea typeface="Microsoft YaHei" panose="020B0503020204020204" pitchFamily="34" charset="-122"/>
                <a:sym typeface="Arial"/>
              </a:rPr>
              <a:t> para </a:t>
            </a:r>
            <a:r>
              <a:rPr lang="en-US" sz="2000" dirty="0" err="1">
                <a:latin typeface="Microsoft YaHei" panose="020B0503020204020204" pitchFamily="34" charset="-122"/>
                <a:ea typeface="Microsoft YaHei" panose="020B0503020204020204" pitchFamily="34" charset="-122"/>
                <a:sym typeface="Arial"/>
              </a:rPr>
              <a:t>aglutinação</a:t>
            </a:r>
            <a:r>
              <a:rPr lang="en-US" sz="2000" dirty="0">
                <a:latin typeface="Microsoft YaHei" panose="020B0503020204020204" pitchFamily="34" charset="-122"/>
                <a:ea typeface="Microsoft YaHei" panose="020B0503020204020204" pitchFamily="34" charset="-122"/>
                <a:sym typeface="Arial"/>
              </a:rPr>
              <a:t> e </a:t>
            </a:r>
            <a:r>
              <a:rPr lang="en-US" sz="2000" dirty="0" err="1">
                <a:latin typeface="Microsoft YaHei" panose="020B0503020204020204" pitchFamily="34" charset="-122"/>
                <a:ea typeface="Microsoft YaHei" panose="020B0503020204020204" pitchFamily="34" charset="-122"/>
                <a:sym typeface="Arial"/>
              </a:rPr>
              <a:t>imunoprecipitação</a:t>
            </a:r>
            <a:endParaRPr lang="en-US" sz="2000" b="1" dirty="0">
              <a:latin typeface="Microsoft YaHei" panose="020B0503020204020204" pitchFamily="34" charset="-122"/>
              <a:ea typeface="Microsoft YaHei" panose="020B0503020204020204" pitchFamily="34" charset="-122"/>
            </a:endParaRPr>
          </a:p>
          <a:p>
            <a:pPr marL="179388" lvl="2" indent="0" algn="just">
              <a:lnSpc>
                <a:spcPct val="150000"/>
              </a:lnSpc>
              <a:buFont typeface="Arial" panose="020B0604020202020204" pitchFamily="34" charset="0"/>
              <a:buNone/>
            </a:pPr>
            <a:r>
              <a:rPr lang="en-US" b="1" dirty="0">
                <a:solidFill>
                  <a:srgbClr val="990099"/>
                </a:solidFill>
                <a:latin typeface="Microsoft YaHei" panose="020B0503020204020204" pitchFamily="34" charset="-122"/>
                <a:ea typeface="Microsoft YaHei" panose="020B0503020204020204" pitchFamily="34" charset="-122"/>
                <a:sym typeface="Arial"/>
              </a:rPr>
              <a:t>Contra: </a:t>
            </a:r>
            <a:endParaRPr lang="en-US" b="1" dirty="0">
              <a:solidFill>
                <a:srgbClr val="990099"/>
              </a:solidFill>
              <a:latin typeface="Microsoft YaHei" panose="020B0503020204020204" pitchFamily="34" charset="-122"/>
              <a:ea typeface="Microsoft YaHei" panose="020B0503020204020204" pitchFamily="34" charset="-122"/>
            </a:endParaRPr>
          </a:p>
          <a:p>
            <a:pPr marL="360363" lvl="3" indent="0" algn="just">
              <a:lnSpc>
                <a:spcPct val="150000"/>
              </a:lnSpc>
              <a:buFont typeface="Arial" panose="020B0604020202020204" pitchFamily="34" charset="0"/>
              <a:buNone/>
            </a:pPr>
            <a:r>
              <a:rPr lang="en-US" sz="2000" dirty="0" err="1">
                <a:latin typeface="Microsoft YaHei" panose="020B0503020204020204" pitchFamily="34" charset="-122"/>
                <a:ea typeface="Microsoft YaHei" panose="020B0503020204020204" pitchFamily="34" charset="-122"/>
                <a:sym typeface="Arial"/>
              </a:rPr>
              <a:t>Pode</a:t>
            </a:r>
            <a:r>
              <a:rPr lang="en-US" sz="2000" dirty="0">
                <a:latin typeface="Microsoft YaHei" panose="020B0503020204020204" pitchFamily="34" charset="-122"/>
                <a:ea typeface="Microsoft YaHei" panose="020B0503020204020204" pitchFamily="34" charset="-122"/>
                <a:sym typeface="Arial"/>
              </a:rPr>
              <a:t> haver </a:t>
            </a:r>
            <a:r>
              <a:rPr lang="en-US" sz="2000" dirty="0" err="1">
                <a:latin typeface="Microsoft YaHei" panose="020B0503020204020204" pitchFamily="34" charset="-122"/>
                <a:ea typeface="Microsoft YaHei" panose="020B0503020204020204" pitchFamily="34" charset="-122"/>
                <a:sym typeface="Arial"/>
              </a:rPr>
              <a:t>reactividade</a:t>
            </a: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cruzada</a:t>
            </a:r>
            <a:r>
              <a:rPr lang="en-US" sz="2000" dirty="0">
                <a:latin typeface="Microsoft YaHei" panose="020B0503020204020204" pitchFamily="34" charset="-122"/>
                <a:ea typeface="Microsoft YaHei" panose="020B0503020204020204" pitchFamily="34" charset="-122"/>
                <a:sym typeface="Arial"/>
              </a:rPr>
              <a:t> contra outros </a:t>
            </a:r>
            <a:r>
              <a:rPr lang="en-US" sz="2000" dirty="0" err="1">
                <a:latin typeface="Microsoft YaHei" panose="020B0503020204020204" pitchFamily="34" charset="-122"/>
                <a:ea typeface="Microsoft YaHei" panose="020B0503020204020204" pitchFamily="34" charset="-122"/>
                <a:sym typeface="Arial"/>
              </a:rPr>
              <a:t>antigénios</a:t>
            </a:r>
            <a:endParaRPr lang="en-US" sz="2000" dirty="0">
              <a:latin typeface="Microsoft YaHei" panose="020B0503020204020204" pitchFamily="34" charset="-122"/>
              <a:ea typeface="Microsoft YaHei" panose="020B0503020204020204" pitchFamily="34" charset="-122"/>
            </a:endParaRPr>
          </a:p>
          <a:p>
            <a:pPr marL="360363" lvl="3" indent="0" algn="just">
              <a:lnSpc>
                <a:spcPct val="150000"/>
              </a:lnSpc>
              <a:buFont typeface="Arial" panose="020B0604020202020204" pitchFamily="34" charset="0"/>
              <a:buNone/>
            </a:pPr>
            <a:r>
              <a:rPr lang="en-US" sz="2000" dirty="0" err="1">
                <a:latin typeface="Microsoft YaHei" panose="020B0503020204020204" pitchFamily="34" charset="-122"/>
                <a:ea typeface="Microsoft YaHei" panose="020B0503020204020204" pitchFamily="34" charset="-122"/>
                <a:sym typeface="Arial"/>
              </a:rPr>
              <a:t>Nas</a:t>
            </a: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diferentes</a:t>
            </a: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recolhas</a:t>
            </a:r>
            <a:r>
              <a:rPr lang="en-US" sz="2000" dirty="0">
                <a:latin typeface="Microsoft YaHei" panose="020B0503020204020204" pitchFamily="34" charset="-122"/>
                <a:ea typeface="Microsoft YaHei" panose="020B0503020204020204" pitchFamily="34" charset="-122"/>
                <a:sym typeface="Arial"/>
              </a:rPr>
              <a:t> de </a:t>
            </a:r>
            <a:r>
              <a:rPr lang="en-US" sz="2000" dirty="0" err="1">
                <a:latin typeface="Microsoft YaHei" panose="020B0503020204020204" pitchFamily="34" charset="-122"/>
                <a:ea typeface="Microsoft YaHei" panose="020B0503020204020204" pitchFamily="34" charset="-122"/>
                <a:sym typeface="Arial"/>
              </a:rPr>
              <a:t>soro</a:t>
            </a: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obtêm</a:t>
            </a:r>
            <a:r>
              <a:rPr lang="en-US" sz="2000" dirty="0">
                <a:latin typeface="Microsoft YaHei" panose="020B0503020204020204" pitchFamily="34" charset="-122"/>
                <a:ea typeface="Microsoft YaHei" panose="020B0503020204020204" pitchFamily="34" charset="-122"/>
                <a:sym typeface="Arial"/>
              </a:rPr>
              <a:t>-se </a:t>
            </a:r>
            <a:r>
              <a:rPr lang="en-US" sz="2000" dirty="0" err="1">
                <a:latin typeface="Microsoft YaHei" panose="020B0503020204020204" pitchFamily="34" charset="-122"/>
                <a:ea typeface="Microsoft YaHei" panose="020B0503020204020204" pitchFamily="34" charset="-122"/>
                <a:sym typeface="Arial"/>
              </a:rPr>
              <a:t>anticorpos</a:t>
            </a:r>
            <a:r>
              <a:rPr lang="en-US" sz="2000" dirty="0">
                <a:latin typeface="Microsoft YaHei" panose="020B0503020204020204" pitchFamily="34" charset="-122"/>
                <a:ea typeface="Microsoft YaHei" panose="020B0503020204020204" pitchFamily="34" charset="-122"/>
                <a:sym typeface="Arial"/>
              </a:rPr>
              <a:t> com </a:t>
            </a:r>
            <a:r>
              <a:rPr lang="en-US" sz="2000" dirty="0" err="1">
                <a:latin typeface="Microsoft YaHei" panose="020B0503020204020204" pitchFamily="34" charset="-122"/>
                <a:ea typeface="Microsoft YaHei" panose="020B0503020204020204" pitchFamily="34" charset="-122"/>
                <a:sym typeface="Arial"/>
              </a:rPr>
              <a:t>diferentes</a:t>
            </a: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graus</a:t>
            </a:r>
            <a:r>
              <a:rPr lang="en-US" sz="2000" dirty="0">
                <a:latin typeface="Microsoft YaHei" panose="020B0503020204020204" pitchFamily="34" charset="-122"/>
                <a:ea typeface="Microsoft YaHei" panose="020B0503020204020204" pitchFamily="34" charset="-122"/>
                <a:sym typeface="Arial"/>
              </a:rPr>
              <a:t> de </a:t>
            </a:r>
            <a:r>
              <a:rPr lang="en-US" sz="2000" dirty="0" err="1">
                <a:latin typeface="Microsoft YaHei" panose="020B0503020204020204" pitchFamily="34" charset="-122"/>
                <a:ea typeface="Microsoft YaHei" panose="020B0503020204020204" pitchFamily="34" charset="-122"/>
                <a:sym typeface="Arial"/>
              </a:rPr>
              <a:t>afinidade</a:t>
            </a:r>
            <a:endParaRPr lang="en-US" sz="2000" dirty="0">
              <a:latin typeface="Microsoft YaHei" panose="020B0503020204020204" pitchFamily="34" charset="-122"/>
              <a:ea typeface="Microsoft YaHei" panose="020B0503020204020204" pitchFamily="34" charset="-122"/>
            </a:endParaRPr>
          </a:p>
        </p:txBody>
      </p:sp>
      <p:sp>
        <p:nvSpPr>
          <p:cNvPr id="4" name="Text Box 4">
            <a:extLst>
              <a:ext uri="{FF2B5EF4-FFF2-40B4-BE49-F238E27FC236}">
                <a16:creationId xmlns:a16="http://schemas.microsoft.com/office/drawing/2014/main" id="{AB3EF4FA-B10E-438A-A75D-03103DD44463}"/>
              </a:ext>
            </a:extLst>
          </p:cNvPr>
          <p:cNvSpPr txBox="1">
            <a:spLocks noChangeArrowheads="1"/>
          </p:cNvSpPr>
          <p:nvPr/>
        </p:nvSpPr>
        <p:spPr bwMode="auto">
          <a:xfrm>
            <a:off x="0" y="-9"/>
            <a:ext cx="11998036" cy="523220"/>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a:spAutoFit/>
          </a:bodyPr>
          <a:lstStyle/>
          <a:p>
            <a:pPr algn="just" eaLnBrk="1" hangingPunct="1">
              <a:defRPr/>
            </a:pPr>
            <a:r>
              <a:rPr lang="pt-PT" sz="2800" b="1" cap="small" dirty="0">
                <a:solidFill>
                  <a:srgbClr val="800000"/>
                </a:solidFill>
                <a:latin typeface="Microsoft YaHei" panose="020B0503020204020204" pitchFamily="34" charset="-122"/>
                <a:ea typeface="Microsoft YaHei" panose="020B0503020204020204" pitchFamily="34" charset="-122"/>
              </a:rPr>
              <a:t>Produção de </a:t>
            </a:r>
            <a:r>
              <a:rPr lang="pt-PT" sz="2800" b="1" cap="small" dirty="0" err="1">
                <a:solidFill>
                  <a:srgbClr val="800000"/>
                </a:solidFill>
                <a:latin typeface="Microsoft YaHei" panose="020B0503020204020204" pitchFamily="34" charset="-122"/>
                <a:ea typeface="Microsoft YaHei" panose="020B0503020204020204" pitchFamily="34" charset="-122"/>
              </a:rPr>
              <a:t>antisoros</a:t>
            </a:r>
            <a:r>
              <a:rPr lang="pt-PT" sz="2800" b="1" cap="small" dirty="0">
                <a:solidFill>
                  <a:srgbClr val="800000"/>
                </a:solidFill>
                <a:latin typeface="Microsoft YaHei" panose="020B0503020204020204" pitchFamily="34" charset="-122"/>
                <a:ea typeface="Microsoft YaHei" panose="020B0503020204020204" pitchFamily="34" charset="-122"/>
              </a:rPr>
              <a:t> </a:t>
            </a:r>
            <a:r>
              <a:rPr lang="pt-PT" sz="2800" b="1" cap="small" dirty="0" err="1">
                <a:solidFill>
                  <a:srgbClr val="800000"/>
                </a:solidFill>
                <a:latin typeface="Microsoft YaHei" panose="020B0503020204020204" pitchFamily="34" charset="-122"/>
                <a:ea typeface="Microsoft YaHei" panose="020B0503020204020204" pitchFamily="34" charset="-122"/>
              </a:rPr>
              <a:t>policlonais</a:t>
            </a:r>
            <a:endParaRPr lang="en-US" sz="2800" b="1" cap="small" dirty="0">
              <a:solidFill>
                <a:srgbClr val="80000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559316153"/>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7622"/>
            <a:ext cx="10410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PT" sz="2800" b="1" cap="small" dirty="0">
                <a:solidFill>
                  <a:srgbClr val="800000"/>
                </a:solidFill>
                <a:latin typeface="Microsoft YaHei" panose="020B0503020204020204" pitchFamily="34" charset="-122"/>
                <a:ea typeface="Microsoft YaHei" panose="020B0503020204020204" pitchFamily="34" charset="-122"/>
              </a:rPr>
              <a:t>Escolha do animal</a:t>
            </a:r>
          </a:p>
        </p:txBody>
      </p:sp>
      <p:sp>
        <p:nvSpPr>
          <p:cNvPr id="45059" name="Text Box 3"/>
          <p:cNvSpPr txBox="1">
            <a:spLocks noChangeArrowheads="1"/>
          </p:cNvSpPr>
          <p:nvPr/>
        </p:nvSpPr>
        <p:spPr bwMode="auto">
          <a:xfrm>
            <a:off x="1251871" y="671488"/>
            <a:ext cx="9796258" cy="5016245"/>
          </a:xfrm>
          <a:prstGeom prst="rect">
            <a:avLst/>
          </a:prstGeom>
          <a:noFill/>
          <a:ln w="9525" algn="ctr">
            <a:noFill/>
            <a:miter lim="800000"/>
            <a:headEnd/>
            <a:tailEnd/>
          </a:ln>
        </p:spPr>
        <p:txBody>
          <a:bodyPr wrap="square">
            <a:spAutoFit/>
          </a:bodyPr>
          <a:lstStyle/>
          <a:p>
            <a:pPr eaLnBrk="1" hangingPunct="1">
              <a:lnSpc>
                <a:spcPct val="200000"/>
              </a:lnSpc>
              <a:buClr>
                <a:srgbClr val="0099CC"/>
              </a:buClr>
              <a:buSzPct val="150000"/>
              <a:defRPr/>
            </a:pPr>
            <a:r>
              <a:rPr lang="pt-PT" sz="2000" dirty="0">
                <a:solidFill>
                  <a:schemeClr val="tx1">
                    <a:lumMod val="85000"/>
                    <a:lumOff val="15000"/>
                  </a:schemeClr>
                </a:solidFill>
                <a:latin typeface="Microsoft YaHei" panose="020B0503020204020204" pitchFamily="34" charset="-122"/>
                <a:ea typeface="Microsoft YaHei" panose="020B0503020204020204" pitchFamily="34" charset="-122"/>
              </a:rPr>
              <a:t>Quantidade de </a:t>
            </a:r>
            <a:r>
              <a:rPr lang="pt-PT" sz="2000" dirty="0" err="1">
                <a:solidFill>
                  <a:schemeClr val="tx1">
                    <a:lumMod val="85000"/>
                    <a:lumOff val="15000"/>
                  </a:schemeClr>
                </a:solidFill>
                <a:latin typeface="Microsoft YaHei" panose="020B0503020204020204" pitchFamily="34" charset="-122"/>
                <a:ea typeface="Microsoft YaHei" panose="020B0503020204020204" pitchFamily="34" charset="-122"/>
              </a:rPr>
              <a:t>antigénio</a:t>
            </a:r>
            <a:r>
              <a:rPr lang="pt-PT" sz="2000" dirty="0">
                <a:solidFill>
                  <a:schemeClr val="tx1">
                    <a:lumMod val="85000"/>
                    <a:lumOff val="15000"/>
                  </a:schemeClr>
                </a:solidFill>
                <a:latin typeface="Microsoft YaHei" panose="020B0503020204020204" pitchFamily="34" charset="-122"/>
                <a:ea typeface="Microsoft YaHei" panose="020B0503020204020204" pitchFamily="34" charset="-122"/>
              </a:rPr>
              <a:t> disponível</a:t>
            </a:r>
          </a:p>
          <a:p>
            <a:pPr eaLnBrk="1" hangingPunct="1">
              <a:lnSpc>
                <a:spcPct val="200000"/>
              </a:lnSpc>
              <a:buClr>
                <a:srgbClr val="0099CC"/>
              </a:buClr>
              <a:buSzPct val="150000"/>
              <a:defRPr/>
            </a:pPr>
            <a:r>
              <a:rPr lang="pt-PT" sz="2000" dirty="0">
                <a:solidFill>
                  <a:schemeClr val="tx1">
                    <a:lumMod val="85000"/>
                    <a:lumOff val="15000"/>
                  </a:schemeClr>
                </a:solidFill>
                <a:latin typeface="Microsoft YaHei" panose="020B0503020204020204" pitchFamily="34" charset="-122"/>
                <a:ea typeface="Microsoft YaHei" panose="020B0503020204020204" pitchFamily="34" charset="-122"/>
              </a:rPr>
              <a:t>Quantidade de anticorpos desejada</a:t>
            </a:r>
          </a:p>
          <a:p>
            <a:pPr eaLnBrk="1" hangingPunct="1">
              <a:lnSpc>
                <a:spcPct val="200000"/>
              </a:lnSpc>
              <a:buClr>
                <a:srgbClr val="0099CC"/>
              </a:buClr>
              <a:buSzPct val="150000"/>
              <a:defRPr/>
            </a:pPr>
            <a:r>
              <a:rPr lang="pt-PT" sz="2000" dirty="0">
                <a:solidFill>
                  <a:schemeClr val="tx1">
                    <a:lumMod val="85000"/>
                    <a:lumOff val="15000"/>
                  </a:schemeClr>
                </a:solidFill>
                <a:latin typeface="Microsoft YaHei" panose="020B0503020204020204" pitchFamily="34" charset="-122"/>
                <a:ea typeface="Microsoft YaHei" panose="020B0503020204020204" pitchFamily="34" charset="-122"/>
              </a:rPr>
              <a:t>Relação filogenética</a:t>
            </a:r>
          </a:p>
          <a:p>
            <a:pPr eaLnBrk="1" hangingPunct="1">
              <a:lnSpc>
                <a:spcPct val="200000"/>
              </a:lnSpc>
              <a:buClr>
                <a:srgbClr val="0099CC"/>
              </a:buClr>
              <a:buSzPct val="150000"/>
              <a:defRPr/>
            </a:pPr>
            <a:r>
              <a:rPr lang="pt-PT" sz="2000" dirty="0">
                <a:solidFill>
                  <a:schemeClr val="tx1">
                    <a:lumMod val="85000"/>
                    <a:lumOff val="15000"/>
                  </a:schemeClr>
                </a:solidFill>
                <a:latin typeface="Microsoft YaHei" panose="020B0503020204020204" pitchFamily="34" charset="-122"/>
                <a:ea typeface="Microsoft YaHei" panose="020B0503020204020204" pitchFamily="34" charset="-122"/>
              </a:rPr>
              <a:t>Necessidade de anticorpos </a:t>
            </a:r>
            <a:r>
              <a:rPr lang="pt-PT" sz="2000" dirty="0" err="1">
                <a:solidFill>
                  <a:schemeClr val="tx1">
                    <a:lumMod val="85000"/>
                    <a:lumOff val="15000"/>
                  </a:schemeClr>
                </a:solidFill>
                <a:latin typeface="Microsoft YaHei" panose="020B0503020204020204" pitchFamily="34" charset="-122"/>
                <a:ea typeface="Microsoft YaHei" panose="020B0503020204020204" pitchFamily="34" charset="-122"/>
              </a:rPr>
              <a:t>monoclonais</a:t>
            </a:r>
            <a:endParaRPr lang="pt-PT" sz="2000" dirty="0">
              <a:solidFill>
                <a:schemeClr val="tx1">
                  <a:lumMod val="85000"/>
                  <a:lumOff val="15000"/>
                </a:schemeClr>
              </a:solidFill>
              <a:latin typeface="Microsoft YaHei" panose="020B0503020204020204" pitchFamily="34" charset="-122"/>
              <a:ea typeface="Microsoft YaHei" panose="020B0503020204020204" pitchFamily="34" charset="-122"/>
            </a:endParaRPr>
          </a:p>
          <a:p>
            <a:pPr eaLnBrk="1" hangingPunct="1">
              <a:lnSpc>
                <a:spcPct val="200000"/>
              </a:lnSpc>
              <a:buClr>
                <a:srgbClr val="0099CC"/>
              </a:buClr>
              <a:buSzPct val="150000"/>
              <a:defRPr/>
            </a:pPr>
            <a:r>
              <a:rPr lang="pt-PT" sz="2000" dirty="0">
                <a:solidFill>
                  <a:schemeClr val="tx1">
                    <a:lumMod val="85000"/>
                    <a:lumOff val="15000"/>
                  </a:schemeClr>
                </a:solidFill>
                <a:latin typeface="Microsoft YaHei" panose="020B0503020204020204" pitchFamily="34" charset="-122"/>
                <a:ea typeface="Microsoft YaHei" panose="020B0503020204020204" pitchFamily="34" charset="-122"/>
              </a:rPr>
              <a:t>Custos de manutenção</a:t>
            </a:r>
          </a:p>
          <a:p>
            <a:pPr eaLnBrk="1" hangingPunct="1">
              <a:lnSpc>
                <a:spcPct val="200000"/>
              </a:lnSpc>
              <a:buClr>
                <a:srgbClr val="0099CC"/>
              </a:buClr>
              <a:buSzPct val="150000"/>
              <a:defRPr/>
            </a:pPr>
            <a:r>
              <a:rPr lang="pt-PT" sz="2000" dirty="0">
                <a:solidFill>
                  <a:schemeClr val="tx1">
                    <a:lumMod val="85000"/>
                    <a:lumOff val="15000"/>
                  </a:schemeClr>
                </a:solidFill>
                <a:latin typeface="Microsoft YaHei" panose="020B0503020204020204" pitchFamily="34" charset="-122"/>
                <a:ea typeface="Microsoft YaHei" panose="020B0503020204020204" pitchFamily="34" charset="-122"/>
              </a:rPr>
              <a:t>Facilidade de manuseamento</a:t>
            </a:r>
          </a:p>
          <a:p>
            <a:pPr eaLnBrk="1" hangingPunct="1">
              <a:lnSpc>
                <a:spcPct val="200000"/>
              </a:lnSpc>
              <a:spcBef>
                <a:spcPct val="30000"/>
              </a:spcBef>
              <a:buClr>
                <a:srgbClr val="0099CC"/>
              </a:buClr>
              <a:buSzPct val="150000"/>
              <a:defRPr/>
            </a:pPr>
            <a:r>
              <a:rPr lang="pt-PT" sz="2000" dirty="0">
                <a:solidFill>
                  <a:schemeClr val="tx1">
                    <a:lumMod val="85000"/>
                    <a:lumOff val="15000"/>
                  </a:schemeClr>
                </a:solidFill>
                <a:latin typeface="Microsoft YaHei" panose="020B0503020204020204" pitchFamily="34" charset="-122"/>
                <a:ea typeface="Microsoft YaHei" panose="020B0503020204020204" pitchFamily="34" charset="-122"/>
              </a:rPr>
              <a:t>Cuidados com a manipulação dos animais</a:t>
            </a:r>
          </a:p>
          <a:p>
            <a:pPr eaLnBrk="1" hangingPunct="1">
              <a:lnSpc>
                <a:spcPct val="200000"/>
              </a:lnSpc>
              <a:buClr>
                <a:srgbClr val="0099CC"/>
              </a:buClr>
              <a:buSzPct val="150000"/>
              <a:defRPr/>
            </a:pPr>
            <a:r>
              <a:rPr lang="pt-PT" sz="2000" dirty="0">
                <a:solidFill>
                  <a:schemeClr val="tx1">
                    <a:lumMod val="85000"/>
                    <a:lumOff val="15000"/>
                  </a:schemeClr>
                </a:solidFill>
                <a:latin typeface="Microsoft YaHei" panose="020B0503020204020204" pitchFamily="34" charset="-122"/>
                <a:ea typeface="Microsoft YaHei" panose="020B0503020204020204" pitchFamily="34" charset="-122"/>
              </a:rPr>
              <a:t>Ética</a:t>
            </a:r>
          </a:p>
        </p:txBody>
      </p:sp>
      <p:sp>
        <p:nvSpPr>
          <p:cNvPr id="5" name="Oval 4"/>
          <p:cNvSpPr/>
          <p:nvPr/>
        </p:nvSpPr>
        <p:spPr>
          <a:xfrm flipH="1">
            <a:off x="1185436" y="1041359"/>
            <a:ext cx="108000" cy="108000"/>
          </a:xfrm>
          <a:prstGeom prst="ellipse">
            <a:avLst/>
          </a:prstGeom>
          <a:gradFill>
            <a:gsLst>
              <a:gs pos="0">
                <a:schemeClr val="bg1"/>
              </a:gs>
              <a:gs pos="20000">
                <a:schemeClr val="bg1">
                  <a:lumMod val="85000"/>
                </a:schemeClr>
              </a:gs>
              <a:gs pos="52000">
                <a:schemeClr val="bg1">
                  <a:lumMod val="75000"/>
                </a:schemeClr>
              </a:gs>
              <a:gs pos="100000">
                <a:schemeClr val="bg1">
                  <a:lumMod val="65000"/>
                </a:schemeClr>
              </a:gs>
            </a:gsLst>
            <a:lin ang="5400000" scaled="1"/>
          </a:gradFill>
          <a:ln>
            <a:noFill/>
          </a:ln>
          <a:scene3d>
            <a:camera prst="perspectiveContrastingRigh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200000"/>
              </a:lnSpc>
              <a:defRPr/>
            </a:pPr>
            <a:endParaRPr lang="en-US" sz="1600" dirty="0">
              <a:latin typeface="Microsoft YaHei" panose="020B0503020204020204" pitchFamily="34" charset="-122"/>
              <a:ea typeface="Microsoft YaHei" panose="020B0503020204020204" pitchFamily="34" charset="-122"/>
            </a:endParaRPr>
          </a:p>
        </p:txBody>
      </p:sp>
      <p:sp>
        <p:nvSpPr>
          <p:cNvPr id="6" name="Oval 5"/>
          <p:cNvSpPr/>
          <p:nvPr/>
        </p:nvSpPr>
        <p:spPr>
          <a:xfrm flipH="1">
            <a:off x="1185436" y="2280705"/>
            <a:ext cx="108000" cy="108000"/>
          </a:xfrm>
          <a:prstGeom prst="ellipse">
            <a:avLst/>
          </a:prstGeom>
          <a:gradFill>
            <a:gsLst>
              <a:gs pos="0">
                <a:schemeClr val="bg1"/>
              </a:gs>
              <a:gs pos="20000">
                <a:schemeClr val="bg1">
                  <a:lumMod val="85000"/>
                </a:schemeClr>
              </a:gs>
              <a:gs pos="52000">
                <a:schemeClr val="bg1">
                  <a:lumMod val="75000"/>
                </a:schemeClr>
              </a:gs>
              <a:gs pos="100000">
                <a:schemeClr val="bg1">
                  <a:lumMod val="65000"/>
                </a:schemeClr>
              </a:gs>
            </a:gsLst>
            <a:lin ang="5400000" scaled="1"/>
          </a:gradFill>
          <a:ln>
            <a:noFill/>
          </a:ln>
          <a:scene3d>
            <a:camera prst="perspectiveContrastingRigh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200000"/>
              </a:lnSpc>
              <a:defRPr/>
            </a:pPr>
            <a:endParaRPr lang="en-US" sz="1600" dirty="0">
              <a:latin typeface="Microsoft YaHei" panose="020B0503020204020204" pitchFamily="34" charset="-122"/>
              <a:ea typeface="Microsoft YaHei" panose="020B0503020204020204" pitchFamily="34" charset="-122"/>
            </a:endParaRPr>
          </a:p>
        </p:txBody>
      </p:sp>
      <p:sp>
        <p:nvSpPr>
          <p:cNvPr id="7" name="Oval 6"/>
          <p:cNvSpPr/>
          <p:nvPr/>
        </p:nvSpPr>
        <p:spPr>
          <a:xfrm flipH="1">
            <a:off x="1185436" y="2858813"/>
            <a:ext cx="108000" cy="108000"/>
          </a:xfrm>
          <a:prstGeom prst="ellipse">
            <a:avLst/>
          </a:prstGeom>
          <a:gradFill>
            <a:gsLst>
              <a:gs pos="0">
                <a:schemeClr val="bg1"/>
              </a:gs>
              <a:gs pos="20000">
                <a:schemeClr val="bg1">
                  <a:lumMod val="85000"/>
                </a:schemeClr>
              </a:gs>
              <a:gs pos="52000">
                <a:schemeClr val="bg1">
                  <a:lumMod val="75000"/>
                </a:schemeClr>
              </a:gs>
              <a:gs pos="100000">
                <a:schemeClr val="bg1">
                  <a:lumMod val="65000"/>
                </a:schemeClr>
              </a:gs>
            </a:gsLst>
            <a:lin ang="5400000" scaled="1"/>
          </a:gradFill>
          <a:ln>
            <a:noFill/>
          </a:ln>
          <a:scene3d>
            <a:camera prst="perspectiveContrastingRigh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200000"/>
              </a:lnSpc>
              <a:defRPr/>
            </a:pPr>
            <a:endParaRPr lang="en-US" sz="1600" dirty="0">
              <a:latin typeface="Microsoft YaHei" panose="020B0503020204020204" pitchFamily="34" charset="-122"/>
              <a:ea typeface="Microsoft YaHei" panose="020B0503020204020204" pitchFamily="34" charset="-122"/>
            </a:endParaRPr>
          </a:p>
        </p:txBody>
      </p:sp>
      <p:sp>
        <p:nvSpPr>
          <p:cNvPr id="8" name="Oval 7"/>
          <p:cNvSpPr/>
          <p:nvPr/>
        </p:nvSpPr>
        <p:spPr>
          <a:xfrm flipH="1">
            <a:off x="1185436" y="3478486"/>
            <a:ext cx="108000" cy="108000"/>
          </a:xfrm>
          <a:prstGeom prst="ellipse">
            <a:avLst/>
          </a:prstGeom>
          <a:gradFill>
            <a:gsLst>
              <a:gs pos="0">
                <a:schemeClr val="bg1"/>
              </a:gs>
              <a:gs pos="20000">
                <a:schemeClr val="bg1">
                  <a:lumMod val="85000"/>
                </a:schemeClr>
              </a:gs>
              <a:gs pos="52000">
                <a:schemeClr val="bg1">
                  <a:lumMod val="75000"/>
                </a:schemeClr>
              </a:gs>
              <a:gs pos="100000">
                <a:schemeClr val="bg1">
                  <a:lumMod val="65000"/>
                </a:schemeClr>
              </a:gs>
            </a:gsLst>
            <a:lin ang="5400000" scaled="1"/>
          </a:gradFill>
          <a:ln>
            <a:noFill/>
          </a:ln>
          <a:scene3d>
            <a:camera prst="perspectiveContrastingRigh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200000"/>
              </a:lnSpc>
              <a:defRPr/>
            </a:pPr>
            <a:endParaRPr lang="en-US" sz="1600" dirty="0">
              <a:latin typeface="Microsoft YaHei" panose="020B0503020204020204" pitchFamily="34" charset="-122"/>
              <a:ea typeface="Microsoft YaHei" panose="020B0503020204020204" pitchFamily="34" charset="-122"/>
            </a:endParaRPr>
          </a:p>
        </p:txBody>
      </p:sp>
      <p:sp>
        <p:nvSpPr>
          <p:cNvPr id="9" name="Oval 8"/>
          <p:cNvSpPr/>
          <p:nvPr/>
        </p:nvSpPr>
        <p:spPr>
          <a:xfrm flipH="1">
            <a:off x="1185436" y="4787107"/>
            <a:ext cx="108000" cy="108000"/>
          </a:xfrm>
          <a:prstGeom prst="ellipse">
            <a:avLst/>
          </a:prstGeom>
          <a:gradFill>
            <a:gsLst>
              <a:gs pos="0">
                <a:schemeClr val="bg1"/>
              </a:gs>
              <a:gs pos="20000">
                <a:schemeClr val="bg1">
                  <a:lumMod val="85000"/>
                </a:schemeClr>
              </a:gs>
              <a:gs pos="52000">
                <a:schemeClr val="bg1">
                  <a:lumMod val="75000"/>
                </a:schemeClr>
              </a:gs>
              <a:gs pos="100000">
                <a:schemeClr val="bg1">
                  <a:lumMod val="65000"/>
                </a:schemeClr>
              </a:gs>
            </a:gsLst>
            <a:lin ang="5400000" scaled="1"/>
          </a:gradFill>
          <a:ln>
            <a:noFill/>
          </a:ln>
          <a:scene3d>
            <a:camera prst="perspectiveContrastingRigh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200000"/>
              </a:lnSpc>
              <a:defRPr/>
            </a:pPr>
            <a:endParaRPr lang="en-US" sz="1600" dirty="0">
              <a:latin typeface="Microsoft YaHei" panose="020B0503020204020204" pitchFamily="34" charset="-122"/>
              <a:ea typeface="Microsoft YaHei" panose="020B0503020204020204" pitchFamily="34" charset="-122"/>
            </a:endParaRPr>
          </a:p>
        </p:txBody>
      </p:sp>
      <p:sp>
        <p:nvSpPr>
          <p:cNvPr id="10" name="Oval 9"/>
          <p:cNvSpPr/>
          <p:nvPr/>
        </p:nvSpPr>
        <p:spPr>
          <a:xfrm flipH="1">
            <a:off x="1185436" y="5379070"/>
            <a:ext cx="108000" cy="108000"/>
          </a:xfrm>
          <a:prstGeom prst="ellipse">
            <a:avLst/>
          </a:prstGeom>
          <a:gradFill>
            <a:gsLst>
              <a:gs pos="0">
                <a:schemeClr val="bg1"/>
              </a:gs>
              <a:gs pos="20000">
                <a:schemeClr val="bg1">
                  <a:lumMod val="85000"/>
                </a:schemeClr>
              </a:gs>
              <a:gs pos="52000">
                <a:schemeClr val="bg1">
                  <a:lumMod val="75000"/>
                </a:schemeClr>
              </a:gs>
              <a:gs pos="100000">
                <a:schemeClr val="bg1">
                  <a:lumMod val="65000"/>
                </a:schemeClr>
              </a:gs>
            </a:gsLst>
            <a:lin ang="5400000" scaled="1"/>
          </a:gradFill>
          <a:ln>
            <a:noFill/>
          </a:ln>
          <a:scene3d>
            <a:camera prst="perspectiveContrastingRigh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200000"/>
              </a:lnSpc>
              <a:defRPr/>
            </a:pPr>
            <a:endParaRPr lang="en-US" sz="1600" dirty="0">
              <a:latin typeface="Microsoft YaHei" panose="020B0503020204020204" pitchFamily="34" charset="-122"/>
              <a:ea typeface="Microsoft YaHei" panose="020B0503020204020204" pitchFamily="34" charset="-122"/>
            </a:endParaRPr>
          </a:p>
        </p:txBody>
      </p:sp>
      <p:sp>
        <p:nvSpPr>
          <p:cNvPr id="11" name="Oval 10"/>
          <p:cNvSpPr/>
          <p:nvPr/>
        </p:nvSpPr>
        <p:spPr>
          <a:xfrm flipH="1">
            <a:off x="1185436" y="1661032"/>
            <a:ext cx="108000" cy="108000"/>
          </a:xfrm>
          <a:prstGeom prst="ellipse">
            <a:avLst/>
          </a:prstGeom>
          <a:gradFill>
            <a:gsLst>
              <a:gs pos="0">
                <a:schemeClr val="bg1"/>
              </a:gs>
              <a:gs pos="20000">
                <a:schemeClr val="bg1">
                  <a:lumMod val="85000"/>
                </a:schemeClr>
              </a:gs>
              <a:gs pos="52000">
                <a:schemeClr val="bg1">
                  <a:lumMod val="75000"/>
                </a:schemeClr>
              </a:gs>
              <a:gs pos="100000">
                <a:schemeClr val="bg1">
                  <a:lumMod val="65000"/>
                </a:schemeClr>
              </a:gs>
            </a:gsLst>
            <a:lin ang="5400000" scaled="1"/>
          </a:gradFill>
          <a:ln>
            <a:noFill/>
          </a:ln>
          <a:scene3d>
            <a:camera prst="perspectiveContrastingRigh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200000"/>
              </a:lnSpc>
              <a:defRPr/>
            </a:pPr>
            <a:endParaRPr lang="en-US" sz="1600" dirty="0">
              <a:latin typeface="Microsoft YaHei" panose="020B0503020204020204" pitchFamily="34" charset="-122"/>
              <a:ea typeface="Microsoft YaHei" panose="020B0503020204020204" pitchFamily="34" charset="-122"/>
            </a:endParaRPr>
          </a:p>
        </p:txBody>
      </p:sp>
      <p:sp>
        <p:nvSpPr>
          <p:cNvPr id="12" name="Oval 11"/>
          <p:cNvSpPr/>
          <p:nvPr/>
        </p:nvSpPr>
        <p:spPr>
          <a:xfrm flipH="1">
            <a:off x="1185436" y="4084304"/>
            <a:ext cx="108000" cy="108000"/>
          </a:xfrm>
          <a:prstGeom prst="ellipse">
            <a:avLst/>
          </a:prstGeom>
          <a:gradFill>
            <a:gsLst>
              <a:gs pos="0">
                <a:schemeClr val="bg1"/>
              </a:gs>
              <a:gs pos="20000">
                <a:schemeClr val="bg1">
                  <a:lumMod val="85000"/>
                </a:schemeClr>
              </a:gs>
              <a:gs pos="52000">
                <a:schemeClr val="bg1">
                  <a:lumMod val="75000"/>
                </a:schemeClr>
              </a:gs>
              <a:gs pos="100000">
                <a:schemeClr val="bg1">
                  <a:lumMod val="65000"/>
                </a:schemeClr>
              </a:gs>
            </a:gsLst>
            <a:lin ang="5400000" scaled="1"/>
          </a:gradFill>
          <a:ln>
            <a:noFill/>
          </a:ln>
          <a:scene3d>
            <a:camera prst="perspectiveContrastingRigh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200000"/>
              </a:lnSpc>
              <a:defRPr/>
            </a:pPr>
            <a:endParaRPr lang="en-US" sz="16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865755370"/>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6388"/>
            <a:ext cx="103632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defRPr/>
            </a:pPr>
            <a:r>
              <a:rPr lang="pt-PT" sz="2800" b="1" cap="small" dirty="0">
                <a:solidFill>
                  <a:srgbClr val="800000"/>
                </a:solidFill>
                <a:latin typeface="Microsoft YaHei" panose="020B0503020204020204" pitchFamily="34" charset="-122"/>
                <a:ea typeface="Microsoft YaHei" panose="020B0503020204020204" pitchFamily="34" charset="-122"/>
              </a:rPr>
              <a:t>Escolha do animal</a:t>
            </a:r>
          </a:p>
        </p:txBody>
      </p:sp>
      <p:pic>
        <p:nvPicPr>
          <p:cNvPr id="16387" name="Picture 5" descr="01_23_51_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9908" y="555254"/>
            <a:ext cx="1168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63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527" y="1845892"/>
            <a:ext cx="14065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638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1696" y="555254"/>
            <a:ext cx="1741487"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6390" name="Picture 5"/>
          <p:cNvPicPr>
            <a:picLocks noChangeAspect="1" noChangeArrowheads="1"/>
          </p:cNvPicPr>
          <p:nvPr/>
        </p:nvPicPr>
        <p:blipFill>
          <a:blip r:embed="rId5">
            <a:extLst>
              <a:ext uri="{28A0092B-C50C-407E-A947-70E740481C1C}">
                <a14:useLocalDpi xmlns:a14="http://schemas.microsoft.com/office/drawing/2010/main" val="0"/>
              </a:ext>
            </a:extLst>
          </a:blip>
          <a:srcRect t="39754" b="11757"/>
          <a:stretch>
            <a:fillRect/>
          </a:stretch>
        </p:blipFill>
        <p:spPr bwMode="auto">
          <a:xfrm>
            <a:off x="2450263" y="571703"/>
            <a:ext cx="16383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6391" name="Picture 5" descr="miniature-donkey-Infernel-foal-2633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766" y="4211638"/>
            <a:ext cx="3789543" cy="2620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9" descr="Galinha"/>
          <p:cNvPicPr>
            <a:picLocks noChangeAspect="1" noChangeArrowheads="1"/>
          </p:cNvPicPr>
          <p:nvPr/>
        </p:nvPicPr>
        <p:blipFill>
          <a:blip r:embed="rId7">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348254" y="554834"/>
            <a:ext cx="1117600"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6394"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16500" y="3108512"/>
            <a:ext cx="2336800"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rotWithShape="0">
                    <a:schemeClr val="bg2"/>
                  </a:outerShdw>
                </a:effectLst>
              </a14:hiddenEffects>
            </a:ext>
          </a:extLst>
        </p:spPr>
      </p:pic>
      <p:pic>
        <p:nvPicPr>
          <p:cNvPr id="16395"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16500" y="4976439"/>
            <a:ext cx="2114550" cy="173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6"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10450" y="3108511"/>
            <a:ext cx="1746250" cy="130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7" name="Picture 18"/>
          <p:cNvPicPr>
            <a:picLocks noChangeAspect="1" noChangeArrowheads="1"/>
          </p:cNvPicPr>
          <p:nvPr/>
        </p:nvPicPr>
        <p:blipFill rotWithShape="1">
          <a:blip r:embed="rId11">
            <a:extLst>
              <a:ext uri="{28A0092B-C50C-407E-A947-70E740481C1C}">
                <a14:useLocalDpi xmlns:a14="http://schemas.microsoft.com/office/drawing/2010/main" val="0"/>
              </a:ext>
            </a:extLst>
          </a:blip>
          <a:srcRect b="4216"/>
          <a:stretch/>
        </p:blipFill>
        <p:spPr bwMode="auto">
          <a:xfrm>
            <a:off x="8658493" y="4419135"/>
            <a:ext cx="3379522" cy="2426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8" name="Picture 19"/>
          <p:cNvPicPr>
            <a:picLocks noChangeAspect="1" noChangeArrowheads="1"/>
          </p:cNvPicPr>
          <p:nvPr/>
        </p:nvPicPr>
        <p:blipFill>
          <a:blip r:embed="rId12">
            <a:extLst>
              <a:ext uri="{28A0092B-C50C-407E-A947-70E740481C1C}">
                <a14:useLocalDpi xmlns:a14="http://schemas.microsoft.com/office/drawing/2010/main" val="0"/>
              </a:ext>
            </a:extLst>
          </a:blip>
          <a:srcRect t="24368" r="11517" b="17297"/>
          <a:stretch>
            <a:fillRect/>
          </a:stretch>
        </p:blipFill>
        <p:spPr bwMode="auto">
          <a:xfrm>
            <a:off x="650038" y="571702"/>
            <a:ext cx="17145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9" name="Picture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31925" y="1886616"/>
            <a:ext cx="1570037"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00" name="Picture 1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938953" y="1845892"/>
            <a:ext cx="1431509" cy="1107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8328076"/>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2500503" y="4319307"/>
            <a:ext cx="8442296"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defRPr/>
            </a:pPr>
            <a:r>
              <a:rPr lang="pt-PT" sz="1600" dirty="0">
                <a:solidFill>
                  <a:schemeClr val="accent2">
                    <a:lumMod val="75000"/>
                  </a:schemeClr>
                </a:solidFill>
                <a:latin typeface="Microsoft YaHei" panose="020B0503020204020204" pitchFamily="34" charset="-122"/>
                <a:ea typeface="Microsoft YaHei" panose="020B0503020204020204" pitchFamily="34" charset="-122"/>
              </a:rPr>
              <a:t>Molécula grande                                                                molécula pequena </a:t>
            </a:r>
          </a:p>
        </p:txBody>
      </p:sp>
      <p:sp>
        <p:nvSpPr>
          <p:cNvPr id="11267" name="Text Box 5"/>
          <p:cNvSpPr txBox="1">
            <a:spLocks noChangeArrowheads="1"/>
          </p:cNvSpPr>
          <p:nvPr/>
        </p:nvSpPr>
        <p:spPr bwMode="auto">
          <a:xfrm>
            <a:off x="2500502" y="2538226"/>
            <a:ext cx="8442298"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defRPr/>
            </a:pPr>
            <a:r>
              <a:rPr lang="pt-PT" sz="1600" dirty="0">
                <a:solidFill>
                  <a:schemeClr val="accent4">
                    <a:lumMod val="75000"/>
                  </a:schemeClr>
                </a:solidFill>
                <a:latin typeface="Microsoft YaHei" panose="020B0503020204020204" pitchFamily="34" charset="-122"/>
                <a:ea typeface="Microsoft YaHei" panose="020B0503020204020204" pitchFamily="34" charset="-122"/>
              </a:rPr>
              <a:t>Complexa                                                                                             simples  </a:t>
            </a:r>
          </a:p>
        </p:txBody>
      </p:sp>
      <p:sp>
        <p:nvSpPr>
          <p:cNvPr id="44038" name="Text Box 6"/>
          <p:cNvSpPr txBox="1">
            <a:spLocks noChangeArrowheads="1"/>
          </p:cNvSpPr>
          <p:nvPr/>
        </p:nvSpPr>
        <p:spPr bwMode="auto">
          <a:xfrm>
            <a:off x="2302065" y="5722938"/>
            <a:ext cx="4872706" cy="338554"/>
          </a:xfrm>
          <a:prstGeom prst="rect">
            <a:avLst/>
          </a:prstGeom>
          <a:noFill/>
          <a:ln w="9525" algn="ctr">
            <a:noFill/>
            <a:miter lim="800000"/>
            <a:headEnd/>
            <a:tailEnd/>
          </a:ln>
        </p:spPr>
        <p:txBody>
          <a:bodyPr wrap="square">
            <a:spAutoFit/>
          </a:bodyPr>
          <a:lstStyle/>
          <a:p>
            <a:pPr eaLnBrk="1" hangingPunct="1">
              <a:defRPr/>
            </a:pPr>
            <a:r>
              <a:rPr lang="pt-PT" sz="1600" b="1" dirty="0">
                <a:solidFill>
                  <a:schemeClr val="tx1">
                    <a:lumMod val="85000"/>
                    <a:lumOff val="15000"/>
                  </a:schemeClr>
                </a:solidFill>
                <a:latin typeface="Microsoft YaHei" panose="020B0503020204020204" pitchFamily="34" charset="-122"/>
                <a:ea typeface="Microsoft YaHei" panose="020B0503020204020204" pitchFamily="34" charset="-122"/>
              </a:rPr>
              <a:t>Composição química do </a:t>
            </a:r>
            <a:r>
              <a:rPr lang="pt-PT" sz="1600" b="1" dirty="0" err="1">
                <a:solidFill>
                  <a:schemeClr val="tx1">
                    <a:lumMod val="85000"/>
                    <a:lumOff val="15000"/>
                  </a:schemeClr>
                </a:solidFill>
                <a:latin typeface="Microsoft YaHei" panose="020B0503020204020204" pitchFamily="34" charset="-122"/>
                <a:ea typeface="Microsoft YaHei" panose="020B0503020204020204" pitchFamily="34" charset="-122"/>
              </a:rPr>
              <a:t>imunogénio</a:t>
            </a:r>
            <a:r>
              <a:rPr lang="pt-PT" sz="1600" b="1" dirty="0">
                <a:solidFill>
                  <a:schemeClr val="tx1">
                    <a:lumMod val="85000"/>
                    <a:lumOff val="15000"/>
                  </a:schemeClr>
                </a:solidFill>
                <a:latin typeface="Microsoft YaHei" panose="020B0503020204020204" pitchFamily="34" charset="-122"/>
                <a:ea typeface="Microsoft YaHei" panose="020B0503020204020204" pitchFamily="34" charset="-122"/>
              </a:rPr>
              <a:t>:</a:t>
            </a:r>
          </a:p>
        </p:txBody>
      </p:sp>
      <p:sp>
        <p:nvSpPr>
          <p:cNvPr id="44039" name="Text Box 7"/>
          <p:cNvSpPr txBox="1">
            <a:spLocks noChangeArrowheads="1"/>
          </p:cNvSpPr>
          <p:nvPr/>
        </p:nvSpPr>
        <p:spPr bwMode="auto">
          <a:xfrm>
            <a:off x="2302065" y="3962400"/>
            <a:ext cx="3020017" cy="338554"/>
          </a:xfrm>
          <a:prstGeom prst="rect">
            <a:avLst/>
          </a:prstGeom>
          <a:noFill/>
          <a:ln w="9525" algn="ctr">
            <a:noFill/>
            <a:miter lim="800000"/>
            <a:headEnd/>
            <a:tailEnd/>
          </a:ln>
        </p:spPr>
        <p:txBody>
          <a:bodyPr wrap="square">
            <a:spAutoFit/>
          </a:bodyPr>
          <a:lstStyle/>
          <a:p>
            <a:pPr eaLnBrk="1" hangingPunct="1">
              <a:defRPr/>
            </a:pPr>
            <a:r>
              <a:rPr lang="pt-PT" sz="1600" b="1">
                <a:solidFill>
                  <a:schemeClr val="tx1">
                    <a:lumMod val="85000"/>
                    <a:lumOff val="15000"/>
                  </a:schemeClr>
                </a:solidFill>
                <a:latin typeface="Microsoft YaHei" panose="020B0503020204020204" pitchFamily="34" charset="-122"/>
                <a:ea typeface="Microsoft YaHei" panose="020B0503020204020204" pitchFamily="34" charset="-122"/>
              </a:rPr>
              <a:t>Tamanho de molécula:</a:t>
            </a:r>
          </a:p>
        </p:txBody>
      </p:sp>
      <p:sp>
        <p:nvSpPr>
          <p:cNvPr id="44040" name="Text Box 8"/>
          <p:cNvSpPr txBox="1">
            <a:spLocks noChangeArrowheads="1"/>
          </p:cNvSpPr>
          <p:nvPr/>
        </p:nvSpPr>
        <p:spPr bwMode="auto">
          <a:xfrm>
            <a:off x="2302066" y="2212975"/>
            <a:ext cx="1412725" cy="338554"/>
          </a:xfrm>
          <a:prstGeom prst="rect">
            <a:avLst/>
          </a:prstGeom>
          <a:noFill/>
          <a:ln w="9525" algn="ctr">
            <a:noFill/>
            <a:miter lim="800000"/>
            <a:headEnd/>
            <a:tailEnd/>
          </a:ln>
        </p:spPr>
        <p:txBody>
          <a:bodyPr wrap="square">
            <a:spAutoFit/>
          </a:bodyPr>
          <a:lstStyle/>
          <a:p>
            <a:pPr eaLnBrk="1" hangingPunct="1">
              <a:defRPr/>
            </a:pPr>
            <a:r>
              <a:rPr lang="pt-PT" sz="1600" b="1">
                <a:solidFill>
                  <a:schemeClr val="tx1">
                    <a:lumMod val="85000"/>
                    <a:lumOff val="15000"/>
                  </a:schemeClr>
                </a:solidFill>
                <a:latin typeface="Microsoft YaHei" panose="020B0503020204020204" pitchFamily="34" charset="-122"/>
                <a:ea typeface="Microsoft YaHei" panose="020B0503020204020204" pitchFamily="34" charset="-122"/>
              </a:rPr>
              <a:t>Estrutura:</a:t>
            </a:r>
          </a:p>
        </p:txBody>
      </p:sp>
      <p:sp>
        <p:nvSpPr>
          <p:cNvPr id="11271" name="Text Box 9"/>
          <p:cNvSpPr txBox="1">
            <a:spLocks noChangeArrowheads="1"/>
          </p:cNvSpPr>
          <p:nvPr/>
        </p:nvSpPr>
        <p:spPr bwMode="auto">
          <a:xfrm>
            <a:off x="2500503" y="5138738"/>
            <a:ext cx="8442296"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defRPr/>
            </a:pPr>
            <a:r>
              <a:rPr lang="pt-PT" sz="1600" dirty="0">
                <a:solidFill>
                  <a:schemeClr val="accent5">
                    <a:lumMod val="75000"/>
                  </a:schemeClr>
                </a:solidFill>
                <a:latin typeface="Microsoft YaHei" panose="020B0503020204020204" pitchFamily="34" charset="-122"/>
                <a:ea typeface="Microsoft YaHei" panose="020B0503020204020204" pitchFamily="34" charset="-122"/>
              </a:rPr>
              <a:t>Muitas diferenças                                                                poucas diferenças </a:t>
            </a:r>
          </a:p>
        </p:txBody>
      </p:sp>
      <p:sp>
        <p:nvSpPr>
          <p:cNvPr id="44042" name="Text Box 10"/>
          <p:cNvSpPr txBox="1">
            <a:spLocks noChangeArrowheads="1"/>
          </p:cNvSpPr>
          <p:nvPr/>
        </p:nvSpPr>
        <p:spPr bwMode="auto">
          <a:xfrm>
            <a:off x="2302065" y="4833938"/>
            <a:ext cx="4737786" cy="338554"/>
          </a:xfrm>
          <a:prstGeom prst="rect">
            <a:avLst/>
          </a:prstGeom>
          <a:noFill/>
          <a:ln w="9525" algn="ctr">
            <a:noFill/>
            <a:miter lim="800000"/>
            <a:headEnd/>
            <a:tailEnd/>
          </a:ln>
        </p:spPr>
        <p:txBody>
          <a:bodyPr wrap="square">
            <a:spAutoFit/>
          </a:bodyPr>
          <a:lstStyle/>
          <a:p>
            <a:pPr eaLnBrk="1" hangingPunct="1">
              <a:defRPr/>
            </a:pPr>
            <a:r>
              <a:rPr lang="pt-PT" sz="1600" b="1">
                <a:solidFill>
                  <a:schemeClr val="tx1">
                    <a:lumMod val="85000"/>
                    <a:lumOff val="15000"/>
                  </a:schemeClr>
                </a:solidFill>
                <a:latin typeface="Microsoft YaHei" panose="020B0503020204020204" pitchFamily="34" charset="-122"/>
                <a:ea typeface="Microsoft YaHei" panose="020B0503020204020204" pitchFamily="34" charset="-122"/>
              </a:rPr>
              <a:t>Semelhança com proteínas próprias:</a:t>
            </a:r>
          </a:p>
        </p:txBody>
      </p:sp>
      <p:sp>
        <p:nvSpPr>
          <p:cNvPr id="11273" name="AutoShape 11"/>
          <p:cNvSpPr>
            <a:spLocks noChangeArrowheads="1"/>
          </p:cNvSpPr>
          <p:nvPr/>
        </p:nvSpPr>
        <p:spPr bwMode="auto">
          <a:xfrm>
            <a:off x="2965450" y="998538"/>
            <a:ext cx="6464300" cy="334962"/>
          </a:xfrm>
          <a:prstGeom prst="rtTriangle">
            <a:avLst/>
          </a:prstGeom>
          <a:solidFill>
            <a:schemeClr val="bg2">
              <a:lumMod val="90000"/>
            </a:schemeClr>
          </a:solidFill>
          <a:ln>
            <a:noFill/>
          </a:ln>
        </p:spPr>
        <p:txBody>
          <a:bodyPr wrap="none" anchor="ctr"/>
          <a:lstStyle/>
          <a:p>
            <a:pPr algn="ctr" eaLnBrk="1" hangingPunct="1">
              <a:defRPr/>
            </a:pPr>
            <a:endParaRPr lang="pt-PT">
              <a:solidFill>
                <a:srgbClr val="009999"/>
              </a:solidFill>
              <a:latin typeface="Microsoft YaHei" panose="020B0503020204020204" pitchFamily="34" charset="-122"/>
              <a:ea typeface="Microsoft YaHei" panose="020B0503020204020204" pitchFamily="34" charset="-122"/>
            </a:endParaRPr>
          </a:p>
        </p:txBody>
      </p:sp>
      <p:sp>
        <p:nvSpPr>
          <p:cNvPr id="11274" name="Text Box 12"/>
          <p:cNvSpPr txBox="1">
            <a:spLocks noChangeArrowheads="1"/>
          </p:cNvSpPr>
          <p:nvPr/>
        </p:nvSpPr>
        <p:spPr bwMode="auto">
          <a:xfrm>
            <a:off x="2500503" y="6246252"/>
            <a:ext cx="6101608"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defRPr/>
            </a:pPr>
            <a:r>
              <a:rPr lang="pt-PT" sz="1600" dirty="0">
                <a:solidFill>
                  <a:srgbClr val="800000"/>
                </a:solidFill>
                <a:latin typeface="Microsoft YaHei" panose="020B0503020204020204" pitchFamily="34" charset="-122"/>
                <a:ea typeface="Microsoft YaHei" panose="020B0503020204020204" pitchFamily="34" charset="-122"/>
              </a:rPr>
              <a:t>Proteínas, oses, ácidos nucleicos, lípidos    </a:t>
            </a:r>
          </a:p>
        </p:txBody>
      </p:sp>
      <p:sp>
        <p:nvSpPr>
          <p:cNvPr id="44045" name="Text Box 13"/>
          <p:cNvSpPr txBox="1">
            <a:spLocks noChangeArrowheads="1"/>
          </p:cNvSpPr>
          <p:nvPr/>
        </p:nvSpPr>
        <p:spPr bwMode="auto">
          <a:xfrm>
            <a:off x="2302066" y="3024188"/>
            <a:ext cx="5854127" cy="338554"/>
          </a:xfrm>
          <a:prstGeom prst="rect">
            <a:avLst/>
          </a:prstGeom>
          <a:noFill/>
          <a:ln w="9525" algn="ctr">
            <a:noFill/>
            <a:miter lim="800000"/>
            <a:headEnd/>
            <a:tailEnd/>
          </a:ln>
        </p:spPr>
        <p:txBody>
          <a:bodyPr wrap="square">
            <a:spAutoFit/>
          </a:bodyPr>
          <a:lstStyle/>
          <a:p>
            <a:pPr eaLnBrk="1" hangingPunct="1">
              <a:defRPr/>
            </a:pPr>
            <a:r>
              <a:rPr lang="pt-PT" sz="1600" b="1">
                <a:solidFill>
                  <a:schemeClr val="tx1">
                    <a:lumMod val="85000"/>
                    <a:lumOff val="15000"/>
                  </a:schemeClr>
                </a:solidFill>
                <a:latin typeface="Microsoft YaHei" panose="020B0503020204020204" pitchFamily="34" charset="-122"/>
                <a:ea typeface="Microsoft YaHei" panose="020B0503020204020204" pitchFamily="34" charset="-122"/>
              </a:rPr>
              <a:t>Interacção com componentes do organismo :</a:t>
            </a:r>
          </a:p>
        </p:txBody>
      </p:sp>
      <p:sp>
        <p:nvSpPr>
          <p:cNvPr id="11276" name="Text Box 14"/>
          <p:cNvSpPr txBox="1">
            <a:spLocks noChangeArrowheads="1"/>
          </p:cNvSpPr>
          <p:nvPr/>
        </p:nvSpPr>
        <p:spPr bwMode="auto">
          <a:xfrm>
            <a:off x="2500503" y="3465232"/>
            <a:ext cx="8442296"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defRPr/>
            </a:pPr>
            <a:r>
              <a:rPr lang="pt-PT" sz="1600" dirty="0">
                <a:solidFill>
                  <a:schemeClr val="accent1">
                    <a:lumMod val="75000"/>
                  </a:schemeClr>
                </a:solidFill>
                <a:latin typeface="Microsoft YaHei" panose="020B0503020204020204" pitchFamily="34" charset="-122"/>
                <a:ea typeface="Microsoft YaHei" panose="020B0503020204020204" pitchFamily="34" charset="-122"/>
              </a:rPr>
              <a:t>Degradável                                                                              não degradável</a:t>
            </a:r>
          </a:p>
        </p:txBody>
      </p:sp>
      <p:sp>
        <p:nvSpPr>
          <p:cNvPr id="44047" name="Text Box 15"/>
          <p:cNvSpPr txBox="1">
            <a:spLocks noChangeArrowheads="1"/>
          </p:cNvSpPr>
          <p:nvPr/>
        </p:nvSpPr>
        <p:spPr bwMode="auto">
          <a:xfrm>
            <a:off x="2302065" y="1447800"/>
            <a:ext cx="1082427" cy="338554"/>
          </a:xfrm>
          <a:prstGeom prst="rect">
            <a:avLst/>
          </a:prstGeom>
          <a:noFill/>
          <a:ln w="9525" algn="ctr">
            <a:noFill/>
            <a:miter lim="800000"/>
            <a:headEnd/>
            <a:tailEnd/>
          </a:ln>
        </p:spPr>
        <p:txBody>
          <a:bodyPr wrap="square">
            <a:spAutoFit/>
          </a:bodyPr>
          <a:lstStyle/>
          <a:p>
            <a:pPr eaLnBrk="1" hangingPunct="1">
              <a:defRPr/>
            </a:pPr>
            <a:r>
              <a:rPr lang="pt-PT" sz="1600" b="1" dirty="0">
                <a:solidFill>
                  <a:schemeClr val="tx1">
                    <a:lumMod val="85000"/>
                    <a:lumOff val="15000"/>
                  </a:schemeClr>
                </a:solidFill>
                <a:latin typeface="Microsoft YaHei" panose="020B0503020204020204" pitchFamily="34" charset="-122"/>
                <a:ea typeface="Microsoft YaHei" panose="020B0503020204020204" pitchFamily="34" charset="-122"/>
              </a:rPr>
              <a:t>Forma:</a:t>
            </a:r>
          </a:p>
        </p:txBody>
      </p:sp>
      <p:sp>
        <p:nvSpPr>
          <p:cNvPr id="11278" name="Text Box 16"/>
          <p:cNvSpPr txBox="1">
            <a:spLocks noChangeArrowheads="1"/>
          </p:cNvSpPr>
          <p:nvPr/>
        </p:nvSpPr>
        <p:spPr bwMode="auto">
          <a:xfrm>
            <a:off x="2418741" y="1786217"/>
            <a:ext cx="8366924"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defRPr/>
            </a:pPr>
            <a:r>
              <a:rPr lang="pt-PT" sz="1600" dirty="0">
                <a:solidFill>
                  <a:schemeClr val="accent2">
                    <a:lumMod val="75000"/>
                  </a:schemeClr>
                </a:solidFill>
                <a:latin typeface="Microsoft YaHei" panose="020B0503020204020204" pitchFamily="34" charset="-122"/>
                <a:ea typeface="Microsoft YaHei" panose="020B0503020204020204" pitchFamily="34" charset="-122"/>
              </a:rPr>
              <a:t>Partícula, agregado                                                                                solúvel                                                      </a:t>
            </a:r>
          </a:p>
        </p:txBody>
      </p:sp>
      <p:sp>
        <p:nvSpPr>
          <p:cNvPr id="44049" name="Text Box 17"/>
          <p:cNvSpPr txBox="1">
            <a:spLocks noChangeArrowheads="1"/>
          </p:cNvSpPr>
          <p:nvPr/>
        </p:nvSpPr>
        <p:spPr bwMode="auto">
          <a:xfrm>
            <a:off x="-237" y="21929"/>
            <a:ext cx="10539413" cy="523220"/>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a:spAutoFit/>
          </a:bodyPr>
          <a:lstStyle/>
          <a:p>
            <a:pPr algn="just" eaLnBrk="1" hangingPunct="1">
              <a:defRPr/>
            </a:pPr>
            <a:r>
              <a:rPr lang="pt-PT" sz="2800" b="1" cap="small" dirty="0">
                <a:solidFill>
                  <a:srgbClr val="800000"/>
                </a:solidFill>
                <a:latin typeface="Microsoft YaHei" panose="020B0503020204020204" pitchFamily="34" charset="-122"/>
                <a:ea typeface="Microsoft YaHei" panose="020B0503020204020204" pitchFamily="34" charset="-122"/>
              </a:rPr>
              <a:t>Imunogenicidade do antigénio</a:t>
            </a:r>
            <a:endParaRPr lang="en-US" sz="2800" b="1" cap="small" dirty="0">
              <a:solidFill>
                <a:srgbClr val="800000"/>
              </a:solidFill>
              <a:latin typeface="Microsoft YaHei" panose="020B0503020204020204" pitchFamily="34" charset="-122"/>
              <a:ea typeface="Microsoft YaHei" panose="020B0503020204020204" pitchFamily="34" charset="-122"/>
            </a:endParaRPr>
          </a:p>
        </p:txBody>
      </p:sp>
      <p:sp>
        <p:nvSpPr>
          <p:cNvPr id="16" name="Text Box 17"/>
          <p:cNvSpPr txBox="1">
            <a:spLocks noChangeArrowheads="1"/>
          </p:cNvSpPr>
          <p:nvPr/>
        </p:nvSpPr>
        <p:spPr bwMode="auto">
          <a:xfrm>
            <a:off x="4638676" y="673100"/>
            <a:ext cx="2879725" cy="369888"/>
          </a:xfrm>
          <a:prstGeom prst="rect">
            <a:avLst/>
          </a:prstGeom>
          <a:noFill/>
          <a:ln w="9525">
            <a:noFill/>
            <a:miter lim="800000"/>
            <a:headEnd/>
            <a:tailEnd/>
          </a:ln>
          <a:effectLst>
            <a:outerShdw blurRad="63500" sx="102000" sy="102000" algn="ctr" rotWithShape="0">
              <a:prstClr val="black">
                <a:alpha val="40000"/>
              </a:prstClr>
            </a:outerShdw>
          </a:effectLst>
        </p:spPr>
        <p:txBody>
          <a:bodyPr>
            <a:spAutoFit/>
          </a:bodyPr>
          <a:lstStyle/>
          <a:p>
            <a:pPr algn="ctr" eaLnBrk="1" hangingPunct="1">
              <a:defRPr/>
            </a:pPr>
            <a:r>
              <a:rPr lang="pt-PT" b="1" dirty="0" err="1">
                <a:solidFill>
                  <a:srgbClr val="800000"/>
                </a:solidFill>
                <a:latin typeface="Microsoft YaHei" panose="020B0503020204020204" pitchFamily="34" charset="-122"/>
                <a:ea typeface="Microsoft YaHei" panose="020B0503020204020204" pitchFamily="34" charset="-122"/>
              </a:rPr>
              <a:t>Imunogenicidade</a:t>
            </a:r>
            <a:endParaRPr lang="en-US" b="1" dirty="0">
              <a:solidFill>
                <a:srgbClr val="800000"/>
              </a:solidFill>
              <a:latin typeface="Microsoft YaHei" panose="020B0503020204020204" pitchFamily="34" charset="-122"/>
              <a:ea typeface="Microsoft YaHei" panose="020B0503020204020204" pitchFamily="34" charset="-122"/>
            </a:endParaRPr>
          </a:p>
        </p:txBody>
      </p:sp>
      <p:sp>
        <p:nvSpPr>
          <p:cNvPr id="18" name="Plus 17"/>
          <p:cNvSpPr/>
          <p:nvPr/>
        </p:nvSpPr>
        <p:spPr>
          <a:xfrm>
            <a:off x="2270126" y="1068388"/>
            <a:ext cx="309563" cy="290512"/>
          </a:xfrm>
          <a:prstGeom prst="mathPlus">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PT">
              <a:latin typeface="Microsoft YaHei" panose="020B0503020204020204" pitchFamily="34" charset="-122"/>
              <a:ea typeface="Microsoft YaHei" panose="020B0503020204020204" pitchFamily="34" charset="-122"/>
            </a:endParaRPr>
          </a:p>
        </p:txBody>
      </p:sp>
      <p:sp>
        <p:nvSpPr>
          <p:cNvPr id="20" name="Minus 19"/>
          <p:cNvSpPr/>
          <p:nvPr/>
        </p:nvSpPr>
        <p:spPr>
          <a:xfrm>
            <a:off x="9444038" y="1089025"/>
            <a:ext cx="342900" cy="304800"/>
          </a:xfrm>
          <a:prstGeom prst="mathMinus">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PT">
              <a:latin typeface="Microsoft YaHei" panose="020B0503020204020204" pitchFamily="34" charset="-122"/>
              <a:ea typeface="Microsoft YaHei" panose="020B0503020204020204" pitchFamily="34" charset="-122"/>
            </a:endParaRPr>
          </a:p>
        </p:txBody>
      </p:sp>
      <p:sp>
        <p:nvSpPr>
          <p:cNvPr id="19" name="Retângulo arredondado 18"/>
          <p:cNvSpPr/>
          <p:nvPr/>
        </p:nvSpPr>
        <p:spPr>
          <a:xfrm>
            <a:off x="1317812" y="594458"/>
            <a:ext cx="9883587" cy="6053039"/>
          </a:xfrm>
          <a:prstGeom prst="roundRect">
            <a:avLst>
              <a:gd name="adj" fmla="val 2679"/>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896149169"/>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1"/>
          <p:cNvSpPr/>
          <p:nvPr/>
        </p:nvSpPr>
        <p:spPr>
          <a:xfrm>
            <a:off x="8324490" y="1493839"/>
            <a:ext cx="1782763" cy="225107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PT" sz="1600">
              <a:latin typeface="Microsoft YaHei" panose="020B0503020204020204" pitchFamily="34" charset="-122"/>
              <a:ea typeface="Microsoft YaHei" panose="020B0503020204020204" pitchFamily="34" charset="-122"/>
            </a:endParaRPr>
          </a:p>
        </p:txBody>
      </p:sp>
      <p:sp>
        <p:nvSpPr>
          <p:cNvPr id="18435" name="Text Box 2"/>
          <p:cNvSpPr txBox="1">
            <a:spLocks noChangeArrowheads="1"/>
          </p:cNvSpPr>
          <p:nvPr/>
        </p:nvSpPr>
        <p:spPr bwMode="auto">
          <a:xfrm>
            <a:off x="1899073" y="773113"/>
            <a:ext cx="2840225"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0000"/>
              </a:lnSpc>
              <a:spcBef>
                <a:spcPct val="0"/>
              </a:spcBef>
              <a:buFontTx/>
              <a:buNone/>
            </a:pPr>
            <a:r>
              <a:rPr lang="pt-PT" sz="1800" b="1" dirty="0" err="1">
                <a:solidFill>
                  <a:srgbClr val="800000"/>
                </a:solidFill>
                <a:latin typeface="Microsoft YaHei" panose="020B0503020204020204" pitchFamily="34" charset="-122"/>
                <a:ea typeface="Microsoft YaHei" panose="020B0503020204020204" pitchFamily="34" charset="-122"/>
              </a:rPr>
              <a:t>Extracção</a:t>
            </a:r>
            <a:r>
              <a:rPr lang="pt-PT" sz="1800" b="1" dirty="0">
                <a:solidFill>
                  <a:srgbClr val="800000"/>
                </a:solidFill>
                <a:latin typeface="Microsoft YaHei" panose="020B0503020204020204" pitchFamily="34" charset="-122"/>
                <a:ea typeface="Microsoft YaHei" panose="020B0503020204020204" pitchFamily="34" charset="-122"/>
              </a:rPr>
              <a:t> do soro da veia da orelha</a:t>
            </a:r>
          </a:p>
        </p:txBody>
      </p:sp>
      <p:pic>
        <p:nvPicPr>
          <p:cNvPr id="18436" name="Picture 3" descr="coelh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9798" y="1449389"/>
            <a:ext cx="2047875"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Field%20Mouse%20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2973" y="1536763"/>
            <a:ext cx="1686841" cy="220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47111" name="Text Box 7"/>
          <p:cNvSpPr txBox="1">
            <a:spLocks noChangeArrowheads="1"/>
          </p:cNvSpPr>
          <p:nvPr/>
        </p:nvSpPr>
        <p:spPr bwMode="auto">
          <a:xfrm>
            <a:off x="1066800" y="4297642"/>
            <a:ext cx="10086110" cy="3077253"/>
          </a:xfrm>
          <a:prstGeom prst="rect">
            <a:avLst/>
          </a:prstGeom>
          <a:noFill/>
          <a:ln w="9525" algn="ctr">
            <a:noFill/>
            <a:miter lim="800000"/>
            <a:headEnd/>
            <a:tailEnd/>
          </a:ln>
        </p:spPr>
        <p:txBody>
          <a:bodyPr wrap="square">
            <a:spAutoFit/>
          </a:bodyPr>
          <a:lstStyle/>
          <a:p>
            <a:pPr algn="just">
              <a:lnSpc>
                <a:spcPct val="200000"/>
              </a:lnSpc>
              <a:buClr>
                <a:srgbClr val="0099CC"/>
              </a:buClr>
              <a:buSzPct val="150000"/>
              <a:defRPr/>
            </a:pPr>
            <a:r>
              <a:rPr lang="pt-PT" sz="2000" b="1" dirty="0" err="1">
                <a:solidFill>
                  <a:srgbClr val="800000"/>
                </a:solidFill>
                <a:latin typeface="Microsoft YaHei" panose="020B0503020204020204" pitchFamily="34" charset="-122"/>
                <a:ea typeface="Microsoft YaHei" panose="020B0503020204020204" pitchFamily="34" charset="-122"/>
              </a:rPr>
              <a:t>Antisoro</a:t>
            </a:r>
            <a:r>
              <a:rPr lang="pt-PT" sz="2000" dirty="0">
                <a:latin typeface="Microsoft YaHei" panose="020B0503020204020204" pitchFamily="34" charset="-122"/>
                <a:ea typeface="Microsoft YaHei" panose="020B0503020204020204" pitchFamily="34" charset="-122"/>
              </a:rPr>
              <a:t> é um soro retirado de um indivíduo que foi imunizado contra um antigénio particular.</a:t>
            </a:r>
          </a:p>
          <a:p>
            <a:pPr algn="just" eaLnBrk="1" hangingPunct="1">
              <a:lnSpc>
                <a:spcPct val="200000"/>
              </a:lnSpc>
              <a:buClr>
                <a:srgbClr val="0099CC"/>
              </a:buClr>
              <a:buSzPct val="150000"/>
              <a:defRPr/>
            </a:pPr>
            <a:r>
              <a:rPr lang="pt-PT" sz="2000" dirty="0">
                <a:solidFill>
                  <a:schemeClr val="tx1">
                    <a:lumMod val="85000"/>
                    <a:lumOff val="15000"/>
                  </a:schemeClr>
                </a:solidFill>
                <a:latin typeface="Microsoft YaHei" panose="020B0503020204020204" pitchFamily="34" charset="-122"/>
                <a:ea typeface="Microsoft YaHei" panose="020B0503020204020204" pitchFamily="34" charset="-122"/>
              </a:rPr>
              <a:t>Amostra controlo (soro do animal antes de ser imunizado).</a:t>
            </a:r>
          </a:p>
          <a:p>
            <a:pPr algn="just" eaLnBrk="1" hangingPunct="1">
              <a:lnSpc>
                <a:spcPct val="200000"/>
              </a:lnSpc>
              <a:buClr>
                <a:srgbClr val="0099CC"/>
              </a:buClr>
              <a:buSzPct val="150000"/>
              <a:defRPr/>
            </a:pPr>
            <a:r>
              <a:rPr lang="pt-PT" sz="2000" dirty="0">
                <a:solidFill>
                  <a:schemeClr val="tx1">
                    <a:lumMod val="85000"/>
                    <a:lumOff val="15000"/>
                  </a:schemeClr>
                </a:solidFill>
                <a:latin typeface="Microsoft YaHei" panose="020B0503020204020204" pitchFamily="34" charset="-122"/>
                <a:ea typeface="Microsoft YaHei" panose="020B0503020204020204" pitchFamily="34" charset="-122"/>
              </a:rPr>
              <a:t>Recolha pós-imunização.</a:t>
            </a:r>
          </a:p>
          <a:p>
            <a:pPr algn="just" eaLnBrk="1" hangingPunct="1">
              <a:lnSpc>
                <a:spcPct val="200000"/>
              </a:lnSpc>
              <a:buClr>
                <a:srgbClr val="0099CC"/>
              </a:buClr>
              <a:buSzPct val="150000"/>
              <a:defRPr/>
            </a:pPr>
            <a:endParaRPr lang="pt-PT" sz="2000" dirty="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18439" name="Text Box 10"/>
          <p:cNvSpPr txBox="1">
            <a:spLocks noChangeArrowheads="1"/>
          </p:cNvSpPr>
          <p:nvPr/>
        </p:nvSpPr>
        <p:spPr bwMode="auto">
          <a:xfrm>
            <a:off x="7896706" y="773113"/>
            <a:ext cx="2619375"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0000"/>
              </a:lnSpc>
              <a:spcBef>
                <a:spcPct val="0"/>
              </a:spcBef>
              <a:buFontTx/>
              <a:buNone/>
            </a:pPr>
            <a:r>
              <a:rPr lang="pt-PT" sz="1800" b="1" dirty="0" err="1">
                <a:solidFill>
                  <a:srgbClr val="800000"/>
                </a:solidFill>
                <a:latin typeface="Microsoft YaHei" panose="020B0503020204020204" pitchFamily="34" charset="-122"/>
                <a:ea typeface="Microsoft YaHei" panose="020B0503020204020204" pitchFamily="34" charset="-122"/>
              </a:rPr>
              <a:t>Extracção</a:t>
            </a:r>
            <a:r>
              <a:rPr lang="pt-PT" sz="1800" b="1" dirty="0">
                <a:solidFill>
                  <a:srgbClr val="800000"/>
                </a:solidFill>
                <a:latin typeface="Microsoft YaHei" panose="020B0503020204020204" pitchFamily="34" charset="-122"/>
                <a:ea typeface="Microsoft YaHei" panose="020B0503020204020204" pitchFamily="34" charset="-122"/>
              </a:rPr>
              <a:t> do soro da veia da cauda</a:t>
            </a:r>
          </a:p>
        </p:txBody>
      </p:sp>
      <p:sp>
        <p:nvSpPr>
          <p:cNvPr id="47115" name="Text Box 11"/>
          <p:cNvSpPr txBox="1">
            <a:spLocks noChangeArrowheads="1"/>
          </p:cNvSpPr>
          <p:nvPr/>
        </p:nvSpPr>
        <p:spPr bwMode="auto">
          <a:xfrm>
            <a:off x="0" y="1309"/>
            <a:ext cx="10412506" cy="523220"/>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a:spAutoFit/>
          </a:bodyPr>
          <a:lstStyle/>
          <a:p>
            <a:pPr algn="just" eaLnBrk="1" hangingPunct="1">
              <a:defRPr/>
            </a:pPr>
            <a:r>
              <a:rPr lang="pt-PT" sz="2800" b="1" cap="small" dirty="0">
                <a:solidFill>
                  <a:srgbClr val="800000"/>
                </a:solidFill>
                <a:latin typeface="Microsoft YaHei" panose="020B0503020204020204" pitchFamily="34" charset="-122"/>
                <a:ea typeface="Microsoft YaHei" panose="020B0503020204020204" pitchFamily="34" charset="-122"/>
              </a:rPr>
              <a:t>Recolha de soro</a:t>
            </a:r>
            <a:endParaRPr lang="en-US" sz="2800" b="1" cap="small" dirty="0">
              <a:solidFill>
                <a:srgbClr val="800000"/>
              </a:solidFill>
              <a:latin typeface="Microsoft YaHei" panose="020B0503020204020204" pitchFamily="34" charset="-122"/>
              <a:ea typeface="Microsoft YaHei" panose="020B0503020204020204" pitchFamily="34" charset="-122"/>
            </a:endParaRPr>
          </a:p>
        </p:txBody>
      </p:sp>
      <p:sp>
        <p:nvSpPr>
          <p:cNvPr id="2" name="Seta para a direita 1"/>
          <p:cNvSpPr/>
          <p:nvPr/>
        </p:nvSpPr>
        <p:spPr>
          <a:xfrm rot="2722706">
            <a:off x="3375045" y="1741535"/>
            <a:ext cx="405045" cy="120985"/>
          </a:xfrm>
          <a:prstGeom prst="rightArrow">
            <a:avLst/>
          </a:prstGeom>
          <a:solidFill>
            <a:srgbClr val="800000"/>
          </a:solidFill>
          <a:ln>
            <a:solidFill>
              <a:srgbClr val="800000"/>
            </a:solid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PT" sz="1600">
              <a:solidFill>
                <a:srgbClr val="800000"/>
              </a:solidFill>
              <a:latin typeface="Microsoft YaHei" panose="020B0503020204020204" pitchFamily="34" charset="-122"/>
              <a:ea typeface="Microsoft YaHei" panose="020B0503020204020204" pitchFamily="34" charset="-122"/>
            </a:endParaRPr>
          </a:p>
        </p:txBody>
      </p:sp>
      <p:sp>
        <p:nvSpPr>
          <p:cNvPr id="13" name="Seta para a direita 12"/>
          <p:cNvSpPr/>
          <p:nvPr/>
        </p:nvSpPr>
        <p:spPr>
          <a:xfrm rot="14217314">
            <a:off x="8824025" y="3033957"/>
            <a:ext cx="405045" cy="120985"/>
          </a:xfrm>
          <a:prstGeom prst="rightArrow">
            <a:avLst/>
          </a:prstGeom>
          <a:solidFill>
            <a:srgbClr val="800000"/>
          </a:solidFill>
          <a:ln>
            <a:solidFill>
              <a:srgbClr val="800000"/>
            </a:solid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PT" sz="160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88906156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598168" y="1854200"/>
            <a:ext cx="7098233" cy="1200329"/>
          </a:xfrm>
          <a:prstGeom prst="rect">
            <a:avLst/>
          </a:prstGeom>
          <a:noFill/>
          <a:ln w="9525">
            <a:noFill/>
            <a:miter lim="800000"/>
            <a:headEnd/>
            <a:tailEnd/>
          </a:ln>
        </p:spPr>
        <p:txBody>
          <a:bodyPr wrap="square">
            <a:spAutoFit/>
          </a:bodyPr>
          <a:lstStyle/>
          <a:p>
            <a:pPr algn="ctr" eaLnBrk="0" hangingPunct="0"/>
            <a:r>
              <a:rPr lang="pt-PT" sz="3600" b="1" cap="small" dirty="0">
                <a:solidFill>
                  <a:srgbClr val="800000"/>
                </a:solidFill>
                <a:latin typeface="Microsoft YaHei" panose="020B0503020204020204" pitchFamily="34" charset="-122"/>
                <a:ea typeface="Microsoft YaHei" panose="020B0503020204020204" pitchFamily="34" charset="-122"/>
              </a:rPr>
              <a:t>Natureza dos </a:t>
            </a:r>
            <a:r>
              <a:rPr lang="pt-PT" sz="3600" b="1" cap="small" dirty="0" err="1">
                <a:solidFill>
                  <a:srgbClr val="800000"/>
                </a:solidFill>
                <a:latin typeface="Microsoft YaHei" panose="020B0503020204020204" pitchFamily="34" charset="-122"/>
                <a:ea typeface="Microsoft YaHei" panose="020B0503020204020204" pitchFamily="34" charset="-122"/>
              </a:rPr>
              <a:t>imunogénios</a:t>
            </a:r>
            <a:r>
              <a:rPr lang="pt-PT" sz="3600" b="1" cap="small" dirty="0">
                <a:solidFill>
                  <a:srgbClr val="800000"/>
                </a:solidFill>
                <a:latin typeface="Microsoft YaHei" panose="020B0503020204020204" pitchFamily="34" charset="-122"/>
                <a:ea typeface="Microsoft YaHei" panose="020B0503020204020204" pitchFamily="34" charset="-122"/>
              </a:rPr>
              <a:t> da célula B</a:t>
            </a:r>
            <a:endParaRPr lang="en-GB" sz="3600" b="1" cap="small" dirty="0">
              <a:solidFill>
                <a:srgbClr val="80000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231089678"/>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ounded Rectangle 90"/>
          <p:cNvSpPr/>
          <p:nvPr/>
        </p:nvSpPr>
        <p:spPr>
          <a:xfrm>
            <a:off x="8380897" y="4417525"/>
            <a:ext cx="2957264" cy="637688"/>
          </a:xfrm>
          <a:prstGeom prst="roundRect">
            <a:avLst/>
          </a:prstGeom>
          <a:gradFill flip="none" rotWithShape="1">
            <a:gsLst>
              <a:gs pos="0">
                <a:schemeClr val="bg1"/>
              </a:gs>
              <a:gs pos="20000">
                <a:schemeClr val="bg1">
                  <a:lumMod val="85000"/>
                </a:schemeClr>
              </a:gs>
              <a:gs pos="52000">
                <a:schemeClr val="bg1">
                  <a:lumMod val="75000"/>
                </a:schemeClr>
              </a:gs>
              <a:gs pos="100000">
                <a:schemeClr val="bg1">
                  <a:lumMod val="6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PT" sz="2000" b="1">
              <a:solidFill>
                <a:srgbClr val="800000"/>
              </a:solidFill>
              <a:latin typeface="Microsoft YaHei" panose="020B0503020204020204" pitchFamily="34" charset="-122"/>
              <a:ea typeface="Microsoft YaHei" panose="020B0503020204020204" pitchFamily="34" charset="-122"/>
            </a:endParaRPr>
          </a:p>
        </p:txBody>
      </p:sp>
      <p:sp>
        <p:nvSpPr>
          <p:cNvPr id="96" name="Rounded Rectangle 1"/>
          <p:cNvSpPr/>
          <p:nvPr/>
        </p:nvSpPr>
        <p:spPr>
          <a:xfrm>
            <a:off x="8380897" y="3270187"/>
            <a:ext cx="2957264" cy="637688"/>
          </a:xfrm>
          <a:prstGeom prst="roundRect">
            <a:avLst/>
          </a:prstGeom>
          <a:gradFill flip="none" rotWithShape="1">
            <a:gsLst>
              <a:gs pos="0">
                <a:schemeClr val="bg1"/>
              </a:gs>
              <a:gs pos="20000">
                <a:schemeClr val="bg1">
                  <a:lumMod val="85000"/>
                </a:schemeClr>
              </a:gs>
              <a:gs pos="52000">
                <a:schemeClr val="bg1">
                  <a:lumMod val="75000"/>
                </a:schemeClr>
              </a:gs>
              <a:gs pos="100000">
                <a:schemeClr val="bg1">
                  <a:lumMod val="6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PT" sz="2000" b="1">
              <a:solidFill>
                <a:srgbClr val="800000"/>
              </a:solidFill>
              <a:latin typeface="Microsoft YaHei" panose="020B0503020204020204" pitchFamily="34" charset="-122"/>
              <a:ea typeface="Microsoft YaHei" panose="020B0503020204020204" pitchFamily="34" charset="-122"/>
            </a:endParaRPr>
          </a:p>
        </p:txBody>
      </p:sp>
      <p:sp>
        <p:nvSpPr>
          <p:cNvPr id="88" name="Rounded Rectangle 90"/>
          <p:cNvSpPr/>
          <p:nvPr/>
        </p:nvSpPr>
        <p:spPr>
          <a:xfrm>
            <a:off x="4633947" y="4417525"/>
            <a:ext cx="2957264" cy="637688"/>
          </a:xfrm>
          <a:prstGeom prst="roundRect">
            <a:avLst/>
          </a:prstGeom>
          <a:gradFill flip="none" rotWithShape="1">
            <a:gsLst>
              <a:gs pos="0">
                <a:schemeClr val="bg1"/>
              </a:gs>
              <a:gs pos="20000">
                <a:schemeClr val="bg1">
                  <a:lumMod val="85000"/>
                </a:schemeClr>
              </a:gs>
              <a:gs pos="52000">
                <a:schemeClr val="bg1">
                  <a:lumMod val="75000"/>
                </a:schemeClr>
              </a:gs>
              <a:gs pos="100000">
                <a:schemeClr val="bg1">
                  <a:lumMod val="6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PT" sz="2000" b="1">
              <a:solidFill>
                <a:srgbClr val="800000"/>
              </a:solidFill>
              <a:latin typeface="Microsoft YaHei" panose="020B0503020204020204" pitchFamily="34" charset="-122"/>
              <a:ea typeface="Microsoft YaHei" panose="020B0503020204020204" pitchFamily="34" charset="-122"/>
            </a:endParaRPr>
          </a:p>
        </p:txBody>
      </p:sp>
      <p:sp>
        <p:nvSpPr>
          <p:cNvPr id="89" name="Rounded Rectangle 1"/>
          <p:cNvSpPr/>
          <p:nvPr/>
        </p:nvSpPr>
        <p:spPr>
          <a:xfrm>
            <a:off x="4633947" y="3270187"/>
            <a:ext cx="2957264" cy="637688"/>
          </a:xfrm>
          <a:prstGeom prst="roundRect">
            <a:avLst/>
          </a:prstGeom>
          <a:gradFill flip="none" rotWithShape="1">
            <a:gsLst>
              <a:gs pos="0">
                <a:schemeClr val="bg1"/>
              </a:gs>
              <a:gs pos="20000">
                <a:schemeClr val="bg1">
                  <a:lumMod val="85000"/>
                </a:schemeClr>
              </a:gs>
              <a:gs pos="52000">
                <a:schemeClr val="bg1">
                  <a:lumMod val="75000"/>
                </a:schemeClr>
              </a:gs>
              <a:gs pos="100000">
                <a:schemeClr val="bg1">
                  <a:lumMod val="6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PT" sz="2000" b="1">
              <a:solidFill>
                <a:srgbClr val="800000"/>
              </a:solidFill>
              <a:latin typeface="Microsoft YaHei" panose="020B0503020204020204" pitchFamily="34" charset="-122"/>
              <a:ea typeface="Microsoft YaHei" panose="020B0503020204020204" pitchFamily="34" charset="-122"/>
            </a:endParaRPr>
          </a:p>
        </p:txBody>
      </p:sp>
      <p:sp>
        <p:nvSpPr>
          <p:cNvPr id="91" name="Rounded Rectangle 90"/>
          <p:cNvSpPr/>
          <p:nvPr/>
        </p:nvSpPr>
        <p:spPr>
          <a:xfrm>
            <a:off x="823950" y="4461027"/>
            <a:ext cx="2455278" cy="550685"/>
          </a:xfrm>
          <a:prstGeom prst="roundRect">
            <a:avLst/>
          </a:prstGeom>
          <a:gradFill flip="none" rotWithShape="1">
            <a:gsLst>
              <a:gs pos="0">
                <a:schemeClr val="bg1"/>
              </a:gs>
              <a:gs pos="20000">
                <a:schemeClr val="bg1">
                  <a:lumMod val="85000"/>
                </a:schemeClr>
              </a:gs>
              <a:gs pos="52000">
                <a:schemeClr val="bg1">
                  <a:lumMod val="75000"/>
                </a:schemeClr>
              </a:gs>
              <a:gs pos="100000">
                <a:schemeClr val="bg1">
                  <a:lumMod val="6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PT" sz="2000" b="1">
              <a:solidFill>
                <a:srgbClr val="800000"/>
              </a:solidFill>
              <a:latin typeface="Microsoft YaHei" panose="020B0503020204020204" pitchFamily="34" charset="-122"/>
              <a:ea typeface="Microsoft YaHei" panose="020B0503020204020204" pitchFamily="34" charset="-122"/>
            </a:endParaRPr>
          </a:p>
        </p:txBody>
      </p:sp>
      <p:sp>
        <p:nvSpPr>
          <p:cNvPr id="2" name="Rounded Rectangle 1"/>
          <p:cNvSpPr/>
          <p:nvPr/>
        </p:nvSpPr>
        <p:spPr>
          <a:xfrm>
            <a:off x="823950" y="3313689"/>
            <a:ext cx="2455278" cy="550685"/>
          </a:xfrm>
          <a:prstGeom prst="roundRect">
            <a:avLst/>
          </a:prstGeom>
          <a:gradFill flip="none" rotWithShape="1">
            <a:gsLst>
              <a:gs pos="0">
                <a:schemeClr val="bg1"/>
              </a:gs>
              <a:gs pos="20000">
                <a:schemeClr val="bg1">
                  <a:lumMod val="85000"/>
                </a:schemeClr>
              </a:gs>
              <a:gs pos="52000">
                <a:schemeClr val="bg1">
                  <a:lumMod val="75000"/>
                </a:schemeClr>
              </a:gs>
              <a:gs pos="100000">
                <a:schemeClr val="bg1">
                  <a:lumMod val="6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PT" sz="2000" b="1">
              <a:solidFill>
                <a:srgbClr val="800000"/>
              </a:solidFill>
              <a:latin typeface="Microsoft YaHei" panose="020B0503020204020204" pitchFamily="34" charset="-122"/>
              <a:ea typeface="Microsoft YaHei" panose="020B0503020204020204" pitchFamily="34" charset="-122"/>
            </a:endParaRPr>
          </a:p>
        </p:txBody>
      </p:sp>
      <p:pic>
        <p:nvPicPr>
          <p:cNvPr id="19476" name="Picture 2" descr="EBA20SM"/>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10729" y="747341"/>
            <a:ext cx="1735138"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4" name="Picture 55" descr="fat bunny"/>
          <p:cNvPicPr>
            <a:picLocks noChangeAspect="1" noChangeArrowheads="1"/>
          </p:cNvPicPr>
          <p:nvPr/>
        </p:nvPicPr>
        <p:blipFill>
          <a:blip r:embed="rId3"/>
          <a:srcRect/>
          <a:stretch>
            <a:fillRect/>
          </a:stretch>
        </p:blipFill>
        <p:spPr bwMode="auto">
          <a:xfrm>
            <a:off x="4927414" y="1241053"/>
            <a:ext cx="2349500" cy="1589088"/>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1" name="Picture 58" descr="Syring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25963" y="1099766"/>
            <a:ext cx="91440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82" name="Group 62"/>
          <p:cNvGrpSpPr>
            <a:grpSpLocks/>
          </p:cNvGrpSpPr>
          <p:nvPr/>
        </p:nvGrpSpPr>
        <p:grpSpPr bwMode="auto">
          <a:xfrm>
            <a:off x="9987054" y="1287092"/>
            <a:ext cx="520700" cy="1450975"/>
            <a:chOff x="2136" y="255"/>
            <a:chExt cx="584" cy="1665"/>
          </a:xfrm>
        </p:grpSpPr>
        <p:pic>
          <p:nvPicPr>
            <p:cNvPr id="19541" name="Picture 63"/>
            <p:cNvPicPr>
              <a:picLocks noChangeAspect="1" noChangeArrowheads="1"/>
            </p:cNvPicPr>
            <p:nvPr/>
          </p:nvPicPr>
          <p:blipFill>
            <a:blip r:embed="rId5" cstate="print">
              <a:clrChange>
                <a:clrFrom>
                  <a:srgbClr val="808000"/>
                </a:clrFrom>
                <a:clrTo>
                  <a:srgbClr val="808000">
                    <a:alpha val="0"/>
                  </a:srgbClr>
                </a:clrTo>
              </a:clrChange>
              <a:extLst>
                <a:ext uri="{28A0092B-C50C-407E-A947-70E740481C1C}">
                  <a14:useLocalDpi xmlns:a14="http://schemas.microsoft.com/office/drawing/2010/main" val="0"/>
                </a:ext>
              </a:extLst>
            </a:blip>
            <a:srcRect/>
            <a:stretch>
              <a:fillRect/>
            </a:stretch>
          </p:blipFill>
          <p:spPr bwMode="auto">
            <a:xfrm>
              <a:off x="2136" y="255"/>
              <a:ext cx="584" cy="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542" name="Group 64"/>
            <p:cNvGrpSpPr>
              <a:grpSpLocks/>
            </p:cNvGrpSpPr>
            <p:nvPr/>
          </p:nvGrpSpPr>
          <p:grpSpPr bwMode="auto">
            <a:xfrm>
              <a:off x="2290" y="935"/>
              <a:ext cx="91" cy="148"/>
              <a:chOff x="2284" y="3282"/>
              <a:chExt cx="285" cy="602"/>
            </a:xfrm>
          </p:grpSpPr>
          <p:sp>
            <p:nvSpPr>
              <p:cNvPr id="19555" name="AutoShape 65"/>
              <p:cNvSpPr>
                <a:spLocks noChangeArrowheads="1"/>
              </p:cNvSpPr>
              <p:nvPr/>
            </p:nvSpPr>
            <p:spPr bwMode="auto">
              <a:xfrm>
                <a:off x="2381" y="3475"/>
                <a:ext cx="91" cy="409"/>
              </a:xfrm>
              <a:prstGeom prst="roundRect">
                <a:avLst>
                  <a:gd name="adj" fmla="val 29671"/>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19556" name="AutoShape 66"/>
              <p:cNvSpPr>
                <a:spLocks noChangeArrowheads="1"/>
              </p:cNvSpPr>
              <p:nvPr/>
            </p:nvSpPr>
            <p:spPr bwMode="auto">
              <a:xfrm rot="-2535482">
                <a:off x="2284" y="3282"/>
                <a:ext cx="91" cy="272"/>
              </a:xfrm>
              <a:prstGeom prst="roundRect">
                <a:avLst>
                  <a:gd name="adj" fmla="val 43162"/>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19557" name="AutoShape 67"/>
              <p:cNvSpPr>
                <a:spLocks noChangeArrowheads="1"/>
              </p:cNvSpPr>
              <p:nvPr/>
            </p:nvSpPr>
            <p:spPr bwMode="auto">
              <a:xfrm rot="2535482" flipH="1">
                <a:off x="2478" y="3282"/>
                <a:ext cx="91" cy="272"/>
              </a:xfrm>
              <a:prstGeom prst="roundRect">
                <a:avLst>
                  <a:gd name="adj" fmla="val 35963"/>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grpSp>
        <p:grpSp>
          <p:nvGrpSpPr>
            <p:cNvPr id="19543" name="Group 68"/>
            <p:cNvGrpSpPr>
              <a:grpSpLocks/>
            </p:cNvGrpSpPr>
            <p:nvPr/>
          </p:nvGrpSpPr>
          <p:grpSpPr bwMode="auto">
            <a:xfrm>
              <a:off x="2444" y="1069"/>
              <a:ext cx="91" cy="148"/>
              <a:chOff x="2284" y="3282"/>
              <a:chExt cx="285" cy="602"/>
            </a:xfrm>
          </p:grpSpPr>
          <p:sp>
            <p:nvSpPr>
              <p:cNvPr id="19552" name="AutoShape 69"/>
              <p:cNvSpPr>
                <a:spLocks noChangeArrowheads="1"/>
              </p:cNvSpPr>
              <p:nvPr/>
            </p:nvSpPr>
            <p:spPr bwMode="auto">
              <a:xfrm>
                <a:off x="2381" y="3475"/>
                <a:ext cx="91" cy="409"/>
              </a:xfrm>
              <a:prstGeom prst="roundRect">
                <a:avLst>
                  <a:gd name="adj" fmla="val 29671"/>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19553" name="AutoShape 70"/>
              <p:cNvSpPr>
                <a:spLocks noChangeArrowheads="1"/>
              </p:cNvSpPr>
              <p:nvPr/>
            </p:nvSpPr>
            <p:spPr bwMode="auto">
              <a:xfrm rot="-2535482">
                <a:off x="2284" y="3282"/>
                <a:ext cx="91" cy="272"/>
              </a:xfrm>
              <a:prstGeom prst="roundRect">
                <a:avLst>
                  <a:gd name="adj" fmla="val 43162"/>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19554" name="AutoShape 71"/>
              <p:cNvSpPr>
                <a:spLocks noChangeArrowheads="1"/>
              </p:cNvSpPr>
              <p:nvPr/>
            </p:nvSpPr>
            <p:spPr bwMode="auto">
              <a:xfrm rot="2535482" flipH="1">
                <a:off x="2478" y="3282"/>
                <a:ext cx="91" cy="272"/>
              </a:xfrm>
              <a:prstGeom prst="roundRect">
                <a:avLst>
                  <a:gd name="adj" fmla="val 35963"/>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grpSp>
        <p:grpSp>
          <p:nvGrpSpPr>
            <p:cNvPr id="19544" name="Group 72"/>
            <p:cNvGrpSpPr>
              <a:grpSpLocks/>
            </p:cNvGrpSpPr>
            <p:nvPr/>
          </p:nvGrpSpPr>
          <p:grpSpPr bwMode="auto">
            <a:xfrm>
              <a:off x="2308" y="1296"/>
              <a:ext cx="91" cy="148"/>
              <a:chOff x="2284" y="3282"/>
              <a:chExt cx="285" cy="602"/>
            </a:xfrm>
          </p:grpSpPr>
          <p:sp>
            <p:nvSpPr>
              <p:cNvPr id="19549" name="AutoShape 73"/>
              <p:cNvSpPr>
                <a:spLocks noChangeArrowheads="1"/>
              </p:cNvSpPr>
              <p:nvPr/>
            </p:nvSpPr>
            <p:spPr bwMode="auto">
              <a:xfrm>
                <a:off x="2381" y="3475"/>
                <a:ext cx="91" cy="409"/>
              </a:xfrm>
              <a:prstGeom prst="roundRect">
                <a:avLst>
                  <a:gd name="adj" fmla="val 29671"/>
                </a:avLst>
              </a:prstGeom>
              <a:solidFill>
                <a:srgbClr val="99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19550" name="AutoShape 74"/>
              <p:cNvSpPr>
                <a:spLocks noChangeArrowheads="1"/>
              </p:cNvSpPr>
              <p:nvPr/>
            </p:nvSpPr>
            <p:spPr bwMode="auto">
              <a:xfrm rot="-2535482">
                <a:off x="2284" y="3282"/>
                <a:ext cx="91" cy="272"/>
              </a:xfrm>
              <a:prstGeom prst="roundRect">
                <a:avLst>
                  <a:gd name="adj" fmla="val 43162"/>
                </a:avLst>
              </a:prstGeom>
              <a:solidFill>
                <a:srgbClr val="99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19551" name="AutoShape 75"/>
              <p:cNvSpPr>
                <a:spLocks noChangeArrowheads="1"/>
              </p:cNvSpPr>
              <p:nvPr/>
            </p:nvSpPr>
            <p:spPr bwMode="auto">
              <a:xfrm rot="2535482" flipH="1">
                <a:off x="2478" y="3282"/>
                <a:ext cx="91" cy="272"/>
              </a:xfrm>
              <a:prstGeom prst="roundRect">
                <a:avLst>
                  <a:gd name="adj" fmla="val 35963"/>
                </a:avLst>
              </a:prstGeom>
              <a:solidFill>
                <a:srgbClr val="99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grpSp>
        <p:grpSp>
          <p:nvGrpSpPr>
            <p:cNvPr id="19545" name="Group 76"/>
            <p:cNvGrpSpPr>
              <a:grpSpLocks/>
            </p:cNvGrpSpPr>
            <p:nvPr/>
          </p:nvGrpSpPr>
          <p:grpSpPr bwMode="auto">
            <a:xfrm>
              <a:off x="2444" y="1477"/>
              <a:ext cx="91" cy="148"/>
              <a:chOff x="2284" y="3282"/>
              <a:chExt cx="285" cy="602"/>
            </a:xfrm>
          </p:grpSpPr>
          <p:sp>
            <p:nvSpPr>
              <p:cNvPr id="19546" name="AutoShape 77"/>
              <p:cNvSpPr>
                <a:spLocks noChangeArrowheads="1"/>
              </p:cNvSpPr>
              <p:nvPr/>
            </p:nvSpPr>
            <p:spPr bwMode="auto">
              <a:xfrm>
                <a:off x="2381" y="3475"/>
                <a:ext cx="91" cy="409"/>
              </a:xfrm>
              <a:prstGeom prst="roundRect">
                <a:avLst>
                  <a:gd name="adj" fmla="val 29671"/>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19547" name="AutoShape 78"/>
              <p:cNvSpPr>
                <a:spLocks noChangeArrowheads="1"/>
              </p:cNvSpPr>
              <p:nvPr/>
            </p:nvSpPr>
            <p:spPr bwMode="auto">
              <a:xfrm rot="-2535482">
                <a:off x="2284" y="3282"/>
                <a:ext cx="91" cy="272"/>
              </a:xfrm>
              <a:prstGeom prst="roundRect">
                <a:avLst>
                  <a:gd name="adj" fmla="val 43162"/>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19548" name="AutoShape 79"/>
              <p:cNvSpPr>
                <a:spLocks noChangeArrowheads="1"/>
              </p:cNvSpPr>
              <p:nvPr/>
            </p:nvSpPr>
            <p:spPr bwMode="auto">
              <a:xfrm rot="2535482" flipH="1">
                <a:off x="2478" y="3282"/>
                <a:ext cx="91" cy="272"/>
              </a:xfrm>
              <a:prstGeom prst="roundRect">
                <a:avLst>
                  <a:gd name="adj" fmla="val 35963"/>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grpSp>
      </p:grpSp>
      <p:sp>
        <p:nvSpPr>
          <p:cNvPr id="15370" name="Text Box 80"/>
          <p:cNvSpPr txBox="1">
            <a:spLocks noChangeArrowheads="1"/>
          </p:cNvSpPr>
          <p:nvPr/>
        </p:nvSpPr>
        <p:spPr bwMode="auto">
          <a:xfrm>
            <a:off x="40342" y="11023"/>
            <a:ext cx="10345272" cy="523220"/>
          </a:xfrm>
          <a:prstGeom prst="rect">
            <a:avLst/>
          </a:prstGeom>
          <a:solidFill>
            <a:srgbClr val="FFFFFF">
              <a:alpha val="58038"/>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defRPr/>
            </a:pPr>
            <a:r>
              <a:rPr lang="pt-PT" sz="2800" b="1" cap="small" dirty="0" err="1">
                <a:solidFill>
                  <a:srgbClr val="800000"/>
                </a:solidFill>
                <a:latin typeface="Microsoft YaHei" panose="020B0503020204020204" pitchFamily="34" charset="-122"/>
                <a:ea typeface="Microsoft YaHei" panose="020B0503020204020204" pitchFamily="34" charset="-122"/>
              </a:rPr>
              <a:t>Anti-soro</a:t>
            </a:r>
            <a:r>
              <a:rPr lang="pt-PT" sz="2800" b="1" cap="small" dirty="0">
                <a:solidFill>
                  <a:srgbClr val="800000"/>
                </a:solidFill>
                <a:latin typeface="Microsoft YaHei" panose="020B0503020204020204" pitchFamily="34" charset="-122"/>
                <a:ea typeface="Microsoft YaHei" panose="020B0503020204020204" pitchFamily="34" charset="-122"/>
              </a:rPr>
              <a:t> </a:t>
            </a:r>
            <a:r>
              <a:rPr lang="pt-PT" sz="2800" b="1" cap="small" dirty="0" err="1">
                <a:solidFill>
                  <a:srgbClr val="800000"/>
                </a:solidFill>
                <a:latin typeface="Microsoft YaHei" panose="020B0503020204020204" pitchFamily="34" charset="-122"/>
                <a:ea typeface="Microsoft YaHei" panose="020B0503020204020204" pitchFamily="34" charset="-122"/>
              </a:rPr>
              <a:t>policlonal</a:t>
            </a:r>
            <a:endParaRPr lang="pt-PT" sz="2800" b="1" cap="small" dirty="0">
              <a:solidFill>
                <a:srgbClr val="800000"/>
              </a:solidFill>
              <a:latin typeface="Microsoft YaHei" panose="020B0503020204020204" pitchFamily="34" charset="-122"/>
              <a:ea typeface="Microsoft YaHei" panose="020B0503020204020204" pitchFamily="34" charset="-122"/>
            </a:endParaRPr>
          </a:p>
        </p:txBody>
      </p:sp>
      <p:grpSp>
        <p:nvGrpSpPr>
          <p:cNvPr id="19485" name="Grupo 9"/>
          <p:cNvGrpSpPr>
            <a:grpSpLocks/>
          </p:cNvGrpSpPr>
          <p:nvPr/>
        </p:nvGrpSpPr>
        <p:grpSpPr bwMode="auto">
          <a:xfrm>
            <a:off x="927062" y="1323603"/>
            <a:ext cx="2052637" cy="1473200"/>
            <a:chOff x="403397" y="1628800"/>
            <a:chExt cx="2458413" cy="1562684"/>
          </a:xfrm>
        </p:grpSpPr>
        <p:sp>
          <p:nvSpPr>
            <p:cNvPr id="13317" name="AutoShape 4"/>
            <p:cNvSpPr>
              <a:spLocks noChangeArrowheads="1"/>
            </p:cNvSpPr>
            <p:nvPr/>
          </p:nvSpPr>
          <p:spPr bwMode="auto">
            <a:xfrm>
              <a:off x="861616" y="2767134"/>
              <a:ext cx="154008" cy="252589"/>
            </a:xfrm>
            <a:prstGeom prst="plus">
              <a:avLst>
                <a:gd name="adj" fmla="val 25000"/>
              </a:avLst>
            </a:prstGeom>
            <a:solidFill>
              <a:schemeClr val="accent6">
                <a:lumMod val="40000"/>
                <a:lumOff val="60000"/>
              </a:schemeClr>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B08E00"/>
              </a:extrusionClr>
            </a:sp3d>
          </p:spPr>
          <p:txBody>
            <a:bodyPr wrap="none" anchor="ctr">
              <a:flatTx/>
            </a:bodyPr>
            <a:lstStyle/>
            <a:p>
              <a:pPr eaLnBrk="1" hangingPunct="1">
                <a:defRPr/>
              </a:pPr>
              <a:endParaRPr lang="pt-PT">
                <a:latin typeface="Microsoft YaHei" panose="020B0503020204020204" pitchFamily="34" charset="-122"/>
                <a:ea typeface="Microsoft YaHei" panose="020B0503020204020204" pitchFamily="34" charset="-122"/>
              </a:endParaRPr>
            </a:p>
          </p:txBody>
        </p:sp>
        <p:sp>
          <p:nvSpPr>
            <p:cNvPr id="13318" name="AutoShape 5"/>
            <p:cNvSpPr>
              <a:spLocks noChangeArrowheads="1"/>
            </p:cNvSpPr>
            <p:nvPr/>
          </p:nvSpPr>
          <p:spPr bwMode="auto">
            <a:xfrm>
              <a:off x="829294" y="2600426"/>
              <a:ext cx="154007" cy="252589"/>
            </a:xfrm>
            <a:prstGeom prst="plus">
              <a:avLst>
                <a:gd name="adj" fmla="val 25000"/>
              </a:avLst>
            </a:prstGeom>
            <a:solidFill>
              <a:schemeClr val="accent6">
                <a:lumMod val="40000"/>
                <a:lumOff val="60000"/>
              </a:schemeClr>
            </a:solidFill>
            <a:ln w="9525">
              <a:miter lim="800000"/>
              <a:headEnd/>
              <a:tailEnd/>
            </a:ln>
            <a:scene3d>
              <a:camera prst="legacyObliqueTopRight">
                <a:rot lat="0" lon="20399980" rev="0"/>
              </a:camera>
              <a:lightRig rig="legacyFlat3" dir="b"/>
            </a:scene3d>
            <a:sp3d extrusionH="100000" prstMaterial="legacyMatte">
              <a:bevelT w="13500" h="13500" prst="angle"/>
              <a:bevelB w="13500" h="13500" prst="angle"/>
              <a:extrusionClr>
                <a:srgbClr val="B08E00"/>
              </a:extrusionClr>
            </a:sp3d>
          </p:spPr>
          <p:txBody>
            <a:bodyPr wrap="none" anchor="ctr">
              <a:flatTx/>
            </a:bodyPr>
            <a:lstStyle/>
            <a:p>
              <a:pPr eaLnBrk="1" hangingPunct="1">
                <a:defRPr/>
              </a:pPr>
              <a:endParaRPr lang="pt-PT">
                <a:latin typeface="Microsoft YaHei" panose="020B0503020204020204" pitchFamily="34" charset="-122"/>
                <a:ea typeface="Microsoft YaHei" panose="020B0503020204020204" pitchFamily="34" charset="-122"/>
              </a:endParaRPr>
            </a:p>
          </p:txBody>
        </p:sp>
        <p:sp>
          <p:nvSpPr>
            <p:cNvPr id="13319" name="AutoShape 6"/>
            <p:cNvSpPr>
              <a:spLocks noChangeArrowheads="1"/>
            </p:cNvSpPr>
            <p:nvPr/>
          </p:nvSpPr>
          <p:spPr bwMode="auto">
            <a:xfrm>
              <a:off x="2122195" y="2017788"/>
              <a:ext cx="431600" cy="356992"/>
            </a:xfrm>
            <a:prstGeom prst="plus">
              <a:avLst>
                <a:gd name="adj" fmla="val 25000"/>
              </a:avLst>
            </a:prstGeom>
            <a:solidFill>
              <a:schemeClr val="accent4">
                <a:lumMod val="75000"/>
              </a:schemeClr>
            </a:solidFill>
            <a:ln w="9525">
              <a:miter lim="800000"/>
              <a:headEnd/>
              <a:tailEnd/>
            </a:ln>
            <a:scene3d>
              <a:camera prst="legacyObliqueTopRight">
                <a:rot lat="0" lon="600000" rev="0"/>
              </a:camera>
              <a:lightRig rig="legacyFlat3" dir="b"/>
            </a:scene3d>
            <a:sp3d extrusionH="100000" prstMaterial="legacyMatte">
              <a:bevelT w="13500" h="13500" prst="angle"/>
              <a:bevelB w="13500" h="13500" prst="angle"/>
              <a:extrusionClr>
                <a:srgbClr val="B08E00"/>
              </a:extrusionClr>
            </a:sp3d>
          </p:spPr>
          <p:txBody>
            <a:bodyPr wrap="none" anchor="ctr">
              <a:flatTx/>
            </a:bodyPr>
            <a:lstStyle/>
            <a:p>
              <a:pPr eaLnBrk="1" hangingPunct="1">
                <a:defRPr/>
              </a:pPr>
              <a:endParaRPr lang="pt-PT">
                <a:latin typeface="Microsoft YaHei" panose="020B0503020204020204" pitchFamily="34" charset="-122"/>
                <a:ea typeface="Microsoft YaHei" panose="020B0503020204020204" pitchFamily="34" charset="-122"/>
              </a:endParaRPr>
            </a:p>
          </p:txBody>
        </p:sp>
        <p:sp>
          <p:nvSpPr>
            <p:cNvPr id="13320" name="AutoShape 7"/>
            <p:cNvSpPr>
              <a:spLocks noChangeArrowheads="1"/>
            </p:cNvSpPr>
            <p:nvPr/>
          </p:nvSpPr>
          <p:spPr bwMode="auto">
            <a:xfrm>
              <a:off x="1538488" y="2068305"/>
              <a:ext cx="431601" cy="356992"/>
            </a:xfrm>
            <a:prstGeom prst="plus">
              <a:avLst>
                <a:gd name="adj" fmla="val 25000"/>
              </a:avLst>
            </a:prstGeom>
            <a:solidFill>
              <a:schemeClr val="accent4">
                <a:lumMod val="75000"/>
              </a:schemeClr>
            </a:solidFill>
            <a:ln w="9525">
              <a:miter lim="800000"/>
              <a:headEnd/>
              <a:tailEnd/>
            </a:ln>
            <a:scene3d>
              <a:camera prst="legacyObliqueTopRight">
                <a:rot lat="0" lon="20099978" rev="0"/>
              </a:camera>
              <a:lightRig rig="legacyFlat3" dir="b"/>
            </a:scene3d>
            <a:sp3d extrusionH="100000" prstMaterial="legacyMatte">
              <a:bevelT w="13500" h="13500" prst="angle"/>
              <a:bevelB w="13500" h="13500" prst="angle"/>
              <a:extrusionClr>
                <a:srgbClr val="B08E00"/>
              </a:extrusionClr>
            </a:sp3d>
          </p:spPr>
          <p:txBody>
            <a:bodyPr wrap="none" anchor="ctr">
              <a:flatTx/>
            </a:bodyPr>
            <a:lstStyle/>
            <a:p>
              <a:pPr eaLnBrk="1" hangingPunct="1">
                <a:defRPr/>
              </a:pPr>
              <a:endParaRPr lang="pt-PT">
                <a:latin typeface="Microsoft YaHei" panose="020B0503020204020204" pitchFamily="34" charset="-122"/>
                <a:ea typeface="Microsoft YaHei" panose="020B0503020204020204" pitchFamily="34" charset="-122"/>
              </a:endParaRPr>
            </a:p>
          </p:txBody>
        </p:sp>
        <p:sp>
          <p:nvSpPr>
            <p:cNvPr id="13321" name="AutoShape 8"/>
            <p:cNvSpPr>
              <a:spLocks noChangeArrowheads="1"/>
            </p:cNvSpPr>
            <p:nvPr/>
          </p:nvSpPr>
          <p:spPr bwMode="auto">
            <a:xfrm rot="1586381">
              <a:off x="1878825" y="2586955"/>
              <a:ext cx="431600" cy="358676"/>
            </a:xfrm>
            <a:prstGeom prst="plus">
              <a:avLst>
                <a:gd name="adj" fmla="val 25000"/>
              </a:avLst>
            </a:prstGeom>
            <a:solidFill>
              <a:schemeClr val="accent4">
                <a:lumMod val="75000"/>
              </a:schemeClr>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B08E00"/>
              </a:extrusionClr>
            </a:sp3d>
          </p:spPr>
          <p:txBody>
            <a:bodyPr wrap="none" anchor="ctr">
              <a:flatTx/>
            </a:bodyPr>
            <a:lstStyle/>
            <a:p>
              <a:pPr eaLnBrk="1" hangingPunct="1">
                <a:defRPr/>
              </a:pPr>
              <a:endParaRPr lang="pt-PT">
                <a:latin typeface="Microsoft YaHei" panose="020B0503020204020204" pitchFamily="34" charset="-122"/>
                <a:ea typeface="Microsoft YaHei" panose="020B0503020204020204" pitchFamily="34" charset="-122"/>
              </a:endParaRPr>
            </a:p>
          </p:txBody>
        </p:sp>
        <p:sp>
          <p:nvSpPr>
            <p:cNvPr id="13322" name="AutoShape 9"/>
            <p:cNvSpPr>
              <a:spLocks noChangeArrowheads="1"/>
            </p:cNvSpPr>
            <p:nvPr/>
          </p:nvSpPr>
          <p:spPr bwMode="auto">
            <a:xfrm>
              <a:off x="996610" y="2250169"/>
              <a:ext cx="431600" cy="356992"/>
            </a:xfrm>
            <a:prstGeom prst="plus">
              <a:avLst>
                <a:gd name="adj" fmla="val 25000"/>
              </a:avLst>
            </a:prstGeom>
            <a:solidFill>
              <a:schemeClr val="accent4">
                <a:lumMod val="75000"/>
              </a:schemeClr>
            </a:solidFill>
            <a:ln w="9525">
              <a:miter lim="800000"/>
              <a:headEnd/>
              <a:tailEnd/>
            </a:ln>
            <a:scene3d>
              <a:camera prst="legacyObliqueTopRight">
                <a:rot lat="0" lon="20099978" rev="0"/>
              </a:camera>
              <a:lightRig rig="legacyFlat3" dir="b"/>
            </a:scene3d>
            <a:sp3d extrusionH="100000" prstMaterial="legacyMatte">
              <a:bevelT w="13500" h="13500" prst="angle"/>
              <a:bevelB w="13500" h="13500" prst="angle"/>
              <a:extrusionClr>
                <a:srgbClr val="B08E00"/>
              </a:extrusionClr>
            </a:sp3d>
          </p:spPr>
          <p:txBody>
            <a:bodyPr wrap="none" anchor="ctr">
              <a:flatTx/>
            </a:bodyPr>
            <a:lstStyle/>
            <a:p>
              <a:pPr eaLnBrk="1" hangingPunct="1">
                <a:defRPr/>
              </a:pPr>
              <a:endParaRPr lang="pt-PT">
                <a:latin typeface="Microsoft YaHei" panose="020B0503020204020204" pitchFamily="34" charset="-122"/>
                <a:ea typeface="Microsoft YaHei" panose="020B0503020204020204" pitchFamily="34" charset="-122"/>
              </a:endParaRPr>
            </a:p>
          </p:txBody>
        </p:sp>
        <p:sp>
          <p:nvSpPr>
            <p:cNvPr id="13323" name="AutoShape 10"/>
            <p:cNvSpPr>
              <a:spLocks noChangeArrowheads="1"/>
            </p:cNvSpPr>
            <p:nvPr/>
          </p:nvSpPr>
          <p:spPr bwMode="auto">
            <a:xfrm rot="20786337">
              <a:off x="498463" y="2241749"/>
              <a:ext cx="431600" cy="358677"/>
            </a:xfrm>
            <a:prstGeom prst="plus">
              <a:avLst>
                <a:gd name="adj" fmla="val 25000"/>
              </a:avLst>
            </a:prstGeom>
            <a:solidFill>
              <a:schemeClr val="accent4">
                <a:lumMod val="75000"/>
              </a:schemeClr>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B08E00"/>
              </a:extrusionClr>
            </a:sp3d>
          </p:spPr>
          <p:txBody>
            <a:bodyPr wrap="none" anchor="ctr">
              <a:flatTx/>
            </a:bodyPr>
            <a:lstStyle/>
            <a:p>
              <a:pPr eaLnBrk="1" hangingPunct="1">
                <a:defRPr/>
              </a:pPr>
              <a:endParaRPr lang="pt-PT">
                <a:latin typeface="Microsoft YaHei" panose="020B0503020204020204" pitchFamily="34" charset="-122"/>
                <a:ea typeface="Microsoft YaHei" panose="020B0503020204020204" pitchFamily="34" charset="-122"/>
              </a:endParaRPr>
            </a:p>
          </p:txBody>
        </p:sp>
        <p:sp>
          <p:nvSpPr>
            <p:cNvPr id="13324" name="AutoShape 11"/>
            <p:cNvSpPr>
              <a:spLocks noChangeArrowheads="1"/>
            </p:cNvSpPr>
            <p:nvPr/>
          </p:nvSpPr>
          <p:spPr bwMode="auto">
            <a:xfrm rot="421247">
              <a:off x="1432013" y="2534753"/>
              <a:ext cx="431601" cy="356992"/>
            </a:xfrm>
            <a:prstGeom prst="plus">
              <a:avLst>
                <a:gd name="adj" fmla="val 25000"/>
              </a:avLst>
            </a:prstGeom>
            <a:solidFill>
              <a:schemeClr val="accent4">
                <a:lumMod val="75000"/>
              </a:schemeClr>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B08E00"/>
              </a:extrusionClr>
            </a:sp3d>
          </p:spPr>
          <p:txBody>
            <a:bodyPr wrap="none" anchor="ctr">
              <a:flatTx/>
            </a:bodyPr>
            <a:lstStyle/>
            <a:p>
              <a:pPr eaLnBrk="1" hangingPunct="1">
                <a:defRPr/>
              </a:pPr>
              <a:endParaRPr lang="pt-PT">
                <a:latin typeface="Microsoft YaHei" panose="020B0503020204020204" pitchFamily="34" charset="-122"/>
                <a:ea typeface="Microsoft YaHei" panose="020B0503020204020204" pitchFamily="34" charset="-122"/>
              </a:endParaRPr>
            </a:p>
          </p:txBody>
        </p:sp>
        <p:sp>
          <p:nvSpPr>
            <p:cNvPr id="13325" name="AutoShape 12"/>
            <p:cNvSpPr>
              <a:spLocks noChangeAspect="1" noChangeArrowheads="1"/>
            </p:cNvSpPr>
            <p:nvPr/>
          </p:nvSpPr>
          <p:spPr bwMode="auto">
            <a:xfrm rot="20765605">
              <a:off x="1998608" y="2315842"/>
              <a:ext cx="351746" cy="250906"/>
            </a:xfrm>
            <a:prstGeom prst="flowChartDecision">
              <a:avLst/>
            </a:prstGeom>
            <a:solidFill>
              <a:schemeClr val="accent1">
                <a:lumMod val="60000"/>
                <a:lumOff val="40000"/>
              </a:schemeClr>
            </a:solidFill>
            <a:ln w="9525">
              <a:miter lim="800000"/>
              <a:headEnd/>
              <a:tailEnd/>
            </a:ln>
            <a:effectLst/>
            <a:scene3d>
              <a:camera prst="legacyObliqueTopRight">
                <a:rot lat="18300000" lon="18900000" rev="0"/>
              </a:camera>
              <a:lightRig rig="legacyFlat2" dir="t"/>
            </a:scene3d>
            <a:sp3d extrusionH="125400" prstMaterial="legacyMatte">
              <a:bevelT w="13500" h="13500" prst="angle"/>
              <a:bevelB w="13500" h="13500" prst="angle"/>
              <a:extrusionClr>
                <a:schemeClr val="folHlink"/>
              </a:extrusionClr>
            </a:sp3d>
          </p:spPr>
          <p:txBody>
            <a:bodyPr wrap="none" anchor="ctr">
              <a:flatTx/>
            </a:bodyPr>
            <a:lstStyle/>
            <a:p>
              <a:pPr eaLnBrk="1" hangingPunct="1">
                <a:defRPr/>
              </a:pPr>
              <a:endParaRPr lang="pt-PT">
                <a:latin typeface="Microsoft YaHei" panose="020B0503020204020204" pitchFamily="34" charset="-122"/>
                <a:ea typeface="Microsoft YaHei" panose="020B0503020204020204" pitchFamily="34" charset="-122"/>
              </a:endParaRPr>
            </a:p>
          </p:txBody>
        </p:sp>
        <p:sp>
          <p:nvSpPr>
            <p:cNvPr id="13326" name="AutoShape 13"/>
            <p:cNvSpPr>
              <a:spLocks noChangeAspect="1" noChangeArrowheads="1"/>
            </p:cNvSpPr>
            <p:nvPr/>
          </p:nvSpPr>
          <p:spPr bwMode="auto">
            <a:xfrm rot="18660070">
              <a:off x="1567018" y="1728960"/>
              <a:ext cx="353625" cy="250975"/>
            </a:xfrm>
            <a:prstGeom prst="flowChartDecision">
              <a:avLst/>
            </a:prstGeom>
            <a:solidFill>
              <a:schemeClr val="accent1">
                <a:lumMod val="60000"/>
                <a:lumOff val="40000"/>
              </a:schemeClr>
            </a:solidFill>
            <a:ln w="9525">
              <a:miter lim="800000"/>
              <a:headEnd/>
              <a:tailEnd/>
            </a:ln>
            <a:effectLst/>
            <a:scene3d>
              <a:camera prst="legacyObliqueTopRight">
                <a:rot lat="18300000" lon="18900000" rev="0"/>
              </a:camera>
              <a:lightRig rig="legacyFlat2" dir="t"/>
            </a:scene3d>
            <a:sp3d extrusionH="125400" prstMaterial="legacyMatte">
              <a:bevelT w="13500" h="13500" prst="angle"/>
              <a:bevelB w="13500" h="13500" prst="angle"/>
              <a:extrusionClr>
                <a:schemeClr val="folHlink"/>
              </a:extrusionClr>
            </a:sp3d>
          </p:spPr>
          <p:txBody>
            <a:bodyPr wrap="none" anchor="ctr">
              <a:flatTx/>
            </a:bodyPr>
            <a:lstStyle/>
            <a:p>
              <a:pPr eaLnBrk="1" hangingPunct="1">
                <a:defRPr/>
              </a:pPr>
              <a:endParaRPr lang="pt-PT">
                <a:latin typeface="Microsoft YaHei" panose="020B0503020204020204" pitchFamily="34" charset="-122"/>
                <a:ea typeface="Microsoft YaHei" panose="020B0503020204020204" pitchFamily="34" charset="-122"/>
              </a:endParaRPr>
            </a:p>
          </p:txBody>
        </p:sp>
        <p:sp>
          <p:nvSpPr>
            <p:cNvPr id="13327" name="AutoShape 14"/>
            <p:cNvSpPr>
              <a:spLocks noChangeAspect="1" noChangeArrowheads="1"/>
            </p:cNvSpPr>
            <p:nvPr/>
          </p:nvSpPr>
          <p:spPr bwMode="auto">
            <a:xfrm rot="20127703">
              <a:off x="1276105" y="1734888"/>
              <a:ext cx="351746" cy="250905"/>
            </a:xfrm>
            <a:prstGeom prst="flowChartDecision">
              <a:avLst/>
            </a:prstGeom>
            <a:solidFill>
              <a:schemeClr val="accent1">
                <a:lumMod val="60000"/>
                <a:lumOff val="40000"/>
              </a:schemeClr>
            </a:solidFill>
            <a:ln w="9525">
              <a:miter lim="800000"/>
              <a:headEnd/>
              <a:tailEnd/>
            </a:ln>
            <a:effectLst/>
            <a:scene3d>
              <a:camera prst="legacyObliqueTopRight">
                <a:rot lat="18300000" lon="18900000" rev="0"/>
              </a:camera>
              <a:lightRig rig="legacyFlat2" dir="t"/>
            </a:scene3d>
            <a:sp3d extrusionH="125400" prstMaterial="legacyMatte">
              <a:bevelT w="13500" h="13500" prst="angle"/>
              <a:bevelB w="13500" h="13500" prst="angle"/>
              <a:extrusionClr>
                <a:schemeClr val="folHlink"/>
              </a:extrusionClr>
            </a:sp3d>
          </p:spPr>
          <p:txBody>
            <a:bodyPr wrap="none" anchor="ctr">
              <a:flatTx/>
            </a:bodyPr>
            <a:lstStyle/>
            <a:p>
              <a:pPr eaLnBrk="1" hangingPunct="1">
                <a:defRPr/>
              </a:pPr>
              <a:endParaRPr lang="pt-PT">
                <a:latin typeface="Microsoft YaHei" panose="020B0503020204020204" pitchFamily="34" charset="-122"/>
                <a:ea typeface="Microsoft YaHei" panose="020B0503020204020204" pitchFamily="34" charset="-122"/>
              </a:endParaRPr>
            </a:p>
          </p:txBody>
        </p:sp>
        <p:sp>
          <p:nvSpPr>
            <p:cNvPr id="13328" name="AutoShape 15"/>
            <p:cNvSpPr>
              <a:spLocks noChangeAspect="1" noChangeArrowheads="1"/>
            </p:cNvSpPr>
            <p:nvPr/>
          </p:nvSpPr>
          <p:spPr bwMode="auto">
            <a:xfrm rot="849264">
              <a:off x="1236177" y="2647576"/>
              <a:ext cx="351745" cy="250905"/>
            </a:xfrm>
            <a:prstGeom prst="flowChartDecision">
              <a:avLst/>
            </a:prstGeom>
            <a:solidFill>
              <a:schemeClr val="accent1">
                <a:lumMod val="60000"/>
                <a:lumOff val="40000"/>
              </a:schemeClr>
            </a:solidFill>
            <a:ln w="9525">
              <a:miter lim="800000"/>
              <a:headEnd/>
              <a:tailEnd/>
            </a:ln>
            <a:effectLst/>
            <a:scene3d>
              <a:camera prst="legacyObliqueTopRight">
                <a:rot lat="18300000" lon="18900000" rev="0"/>
              </a:camera>
              <a:lightRig rig="legacyFlat2" dir="t"/>
            </a:scene3d>
            <a:sp3d extrusionH="125400" prstMaterial="legacyMatte">
              <a:bevelT w="13500" h="13500" prst="angle"/>
              <a:bevelB w="13500" h="13500" prst="angle"/>
              <a:extrusionClr>
                <a:schemeClr val="folHlink"/>
              </a:extrusionClr>
            </a:sp3d>
          </p:spPr>
          <p:txBody>
            <a:bodyPr wrap="none" anchor="ctr">
              <a:flatTx/>
            </a:bodyPr>
            <a:lstStyle/>
            <a:p>
              <a:pPr eaLnBrk="1" hangingPunct="1">
                <a:defRPr/>
              </a:pPr>
              <a:endParaRPr lang="pt-PT">
                <a:latin typeface="Microsoft YaHei" panose="020B0503020204020204" pitchFamily="34" charset="-122"/>
                <a:ea typeface="Microsoft YaHei" panose="020B0503020204020204" pitchFamily="34" charset="-122"/>
              </a:endParaRPr>
            </a:p>
          </p:txBody>
        </p:sp>
        <p:sp>
          <p:nvSpPr>
            <p:cNvPr id="13329" name="AutoShape 16"/>
            <p:cNvSpPr>
              <a:spLocks noChangeAspect="1" noChangeArrowheads="1"/>
            </p:cNvSpPr>
            <p:nvPr/>
          </p:nvSpPr>
          <p:spPr bwMode="auto">
            <a:xfrm rot="21014991">
              <a:off x="2285709" y="2664415"/>
              <a:ext cx="351745" cy="250905"/>
            </a:xfrm>
            <a:prstGeom prst="flowChartDecision">
              <a:avLst/>
            </a:prstGeom>
            <a:solidFill>
              <a:schemeClr val="accent1">
                <a:lumMod val="60000"/>
                <a:lumOff val="40000"/>
              </a:schemeClr>
            </a:solidFill>
            <a:ln w="9525">
              <a:miter lim="800000"/>
              <a:headEnd/>
              <a:tailEnd/>
            </a:ln>
            <a:effectLst/>
            <a:scene3d>
              <a:camera prst="legacyObliqueTopRight">
                <a:rot lat="18300000" lon="18900000" rev="0"/>
              </a:camera>
              <a:lightRig rig="legacyFlat2" dir="t"/>
            </a:scene3d>
            <a:sp3d extrusionH="125400" prstMaterial="legacyMatte">
              <a:bevelT w="13500" h="13500" prst="angle"/>
              <a:bevelB w="13500" h="13500" prst="angle"/>
              <a:extrusionClr>
                <a:schemeClr val="folHlink"/>
              </a:extrusionClr>
            </a:sp3d>
          </p:spPr>
          <p:txBody>
            <a:bodyPr wrap="none" anchor="ctr">
              <a:flatTx/>
            </a:bodyPr>
            <a:lstStyle/>
            <a:p>
              <a:pPr eaLnBrk="1" hangingPunct="1">
                <a:defRPr/>
              </a:pPr>
              <a:endParaRPr lang="pt-PT">
                <a:latin typeface="Microsoft YaHei" panose="020B0503020204020204" pitchFamily="34" charset="-122"/>
                <a:ea typeface="Microsoft YaHei" panose="020B0503020204020204" pitchFamily="34" charset="-122"/>
              </a:endParaRPr>
            </a:p>
          </p:txBody>
        </p:sp>
        <p:sp>
          <p:nvSpPr>
            <p:cNvPr id="19508" name="AutoShape 17"/>
            <p:cNvSpPr>
              <a:spLocks noChangeAspect="1" noChangeArrowheads="1"/>
            </p:cNvSpPr>
            <p:nvPr/>
          </p:nvSpPr>
          <p:spPr bwMode="auto">
            <a:xfrm rot="-2682340">
              <a:off x="2274933" y="1768636"/>
              <a:ext cx="147426" cy="104925"/>
            </a:xfrm>
            <a:prstGeom prst="flowChartDecision">
              <a:avLst/>
            </a:prstGeom>
            <a:solidFill>
              <a:schemeClr val="folHlink"/>
            </a:solidFill>
            <a:ln w="9525">
              <a:miter lim="800000"/>
              <a:headEnd/>
              <a:tailEnd/>
            </a:ln>
            <a:scene3d>
              <a:camera prst="legacyObliqueTopRight">
                <a:rot lat="18300000" lon="18900000" rev="0"/>
              </a:camera>
              <a:lightRig rig="legacyFlat2" dir="t"/>
            </a:scene3d>
            <a:sp3d extrusionH="125400" prstMaterial="legacyMatte">
              <a:bevelT w="13500" h="13500" prst="angle"/>
              <a:bevelB w="13500" h="13500" prst="angle"/>
              <a:extrusionClr>
                <a:schemeClr val="folHlink"/>
              </a:extrusionClr>
              <a:contourClr>
                <a:schemeClr val="folHlink"/>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13331" name="AutoShape 18"/>
            <p:cNvSpPr>
              <a:spLocks noChangeAspect="1" noChangeArrowheads="1"/>
            </p:cNvSpPr>
            <p:nvPr/>
          </p:nvSpPr>
          <p:spPr bwMode="auto">
            <a:xfrm rot="19271973">
              <a:off x="772254" y="1847710"/>
              <a:ext cx="351745" cy="250906"/>
            </a:xfrm>
            <a:prstGeom prst="flowChartDecision">
              <a:avLst/>
            </a:prstGeom>
            <a:solidFill>
              <a:schemeClr val="accent1">
                <a:lumMod val="60000"/>
                <a:lumOff val="40000"/>
              </a:schemeClr>
            </a:solidFill>
            <a:ln w="9525">
              <a:miter lim="800000"/>
              <a:headEnd/>
              <a:tailEnd/>
            </a:ln>
            <a:effectLst/>
            <a:scene3d>
              <a:camera prst="legacyObliqueTopRight">
                <a:rot lat="18300000" lon="18900000" rev="0"/>
              </a:camera>
              <a:lightRig rig="legacyFlat2" dir="t"/>
            </a:scene3d>
            <a:sp3d extrusionH="125400" prstMaterial="legacyMatte">
              <a:bevelT w="13500" h="13500" prst="angle"/>
              <a:bevelB w="13500" h="13500" prst="angle"/>
              <a:extrusionClr>
                <a:schemeClr val="folHlink"/>
              </a:extrusionClr>
            </a:sp3d>
          </p:spPr>
          <p:txBody>
            <a:bodyPr wrap="none" anchor="ctr">
              <a:flatTx/>
            </a:bodyPr>
            <a:lstStyle/>
            <a:p>
              <a:pPr eaLnBrk="1" hangingPunct="1">
                <a:defRPr/>
              </a:pPr>
              <a:endParaRPr lang="pt-PT">
                <a:latin typeface="Microsoft YaHei" panose="020B0503020204020204" pitchFamily="34" charset="-122"/>
                <a:ea typeface="Microsoft YaHei" panose="020B0503020204020204" pitchFamily="34" charset="-122"/>
              </a:endParaRPr>
            </a:p>
          </p:txBody>
        </p:sp>
        <p:sp>
          <p:nvSpPr>
            <p:cNvPr id="19510" name="AutoShape 19"/>
            <p:cNvSpPr>
              <a:spLocks noChangeAspect="1" noChangeArrowheads="1"/>
            </p:cNvSpPr>
            <p:nvPr/>
          </p:nvSpPr>
          <p:spPr bwMode="auto">
            <a:xfrm rot="562594">
              <a:off x="2048423" y="1713405"/>
              <a:ext cx="147426" cy="104925"/>
            </a:xfrm>
            <a:prstGeom prst="flowChartDecision">
              <a:avLst/>
            </a:prstGeom>
            <a:solidFill>
              <a:schemeClr val="folHlink"/>
            </a:solidFill>
            <a:ln w="9525">
              <a:miter lim="800000"/>
              <a:headEnd/>
              <a:tailEnd/>
            </a:ln>
            <a:scene3d>
              <a:camera prst="legacyObliqueTopRight">
                <a:rot lat="18300000" lon="18900000" rev="0"/>
              </a:camera>
              <a:lightRig rig="legacyFlat2" dir="t"/>
            </a:scene3d>
            <a:sp3d extrusionH="125400" prstMaterial="legacyMatte">
              <a:bevelT w="13500" h="13500" prst="angle"/>
              <a:bevelB w="13500" h="13500" prst="angle"/>
              <a:extrusionClr>
                <a:schemeClr val="folHlink"/>
              </a:extrusionClr>
              <a:contourClr>
                <a:schemeClr val="folHlink"/>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13333" name="AutoShape 20"/>
            <p:cNvSpPr>
              <a:spLocks noChangeArrowheads="1"/>
            </p:cNvSpPr>
            <p:nvPr/>
          </p:nvSpPr>
          <p:spPr bwMode="auto">
            <a:xfrm rot="6902070">
              <a:off x="1574865" y="2875741"/>
              <a:ext cx="254272" cy="235764"/>
            </a:xfrm>
            <a:prstGeom prst="flowChartOnlineStorage">
              <a:avLst/>
            </a:prstGeom>
            <a:solidFill>
              <a:schemeClr val="accent4">
                <a:lumMod val="60000"/>
                <a:lumOff val="40000"/>
              </a:schemeClr>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FFFF00"/>
              </a:extrusionClr>
            </a:sp3d>
          </p:spPr>
          <p:txBody>
            <a:bodyPr wrap="none" anchor="ctr">
              <a:flatTx/>
            </a:bodyPr>
            <a:lstStyle/>
            <a:p>
              <a:pPr eaLnBrk="1" hangingPunct="1">
                <a:defRPr/>
              </a:pPr>
              <a:endParaRPr lang="pt-PT">
                <a:latin typeface="Microsoft YaHei" panose="020B0503020204020204" pitchFamily="34" charset="-122"/>
                <a:ea typeface="Microsoft YaHei" panose="020B0503020204020204" pitchFamily="34" charset="-122"/>
              </a:endParaRPr>
            </a:p>
          </p:txBody>
        </p:sp>
        <p:sp>
          <p:nvSpPr>
            <p:cNvPr id="13334" name="AutoShape 21"/>
            <p:cNvSpPr>
              <a:spLocks noChangeArrowheads="1"/>
            </p:cNvSpPr>
            <p:nvPr/>
          </p:nvSpPr>
          <p:spPr bwMode="auto">
            <a:xfrm rot="3210522">
              <a:off x="1979988" y="2714548"/>
              <a:ext cx="388987" cy="154008"/>
            </a:xfrm>
            <a:prstGeom prst="flowChartOnlineStorage">
              <a:avLst/>
            </a:prstGeom>
            <a:solidFill>
              <a:schemeClr val="accent4">
                <a:lumMod val="60000"/>
                <a:lumOff val="40000"/>
              </a:schemeClr>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FFFF00"/>
              </a:extrusionClr>
            </a:sp3d>
          </p:spPr>
          <p:txBody>
            <a:bodyPr wrap="none" anchor="ctr">
              <a:flatTx/>
            </a:bodyPr>
            <a:lstStyle/>
            <a:p>
              <a:pPr eaLnBrk="1" hangingPunct="1">
                <a:defRPr/>
              </a:pPr>
              <a:endParaRPr lang="pt-PT">
                <a:latin typeface="Microsoft YaHei" panose="020B0503020204020204" pitchFamily="34" charset="-122"/>
                <a:ea typeface="Microsoft YaHei" panose="020B0503020204020204" pitchFamily="34" charset="-122"/>
              </a:endParaRPr>
            </a:p>
          </p:txBody>
        </p:sp>
        <p:sp>
          <p:nvSpPr>
            <p:cNvPr id="13335" name="AutoShape 22"/>
            <p:cNvSpPr>
              <a:spLocks noChangeArrowheads="1"/>
            </p:cNvSpPr>
            <p:nvPr/>
          </p:nvSpPr>
          <p:spPr bwMode="auto">
            <a:xfrm rot="3342707">
              <a:off x="1259385" y="2234629"/>
              <a:ext cx="388988" cy="154007"/>
            </a:xfrm>
            <a:prstGeom prst="flowChartOnlineStorage">
              <a:avLst/>
            </a:prstGeom>
            <a:solidFill>
              <a:schemeClr val="accent4">
                <a:lumMod val="60000"/>
                <a:lumOff val="40000"/>
              </a:schemeClr>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FFFF00"/>
              </a:extrusionClr>
            </a:sp3d>
          </p:spPr>
          <p:txBody>
            <a:bodyPr wrap="none" anchor="ctr">
              <a:flatTx/>
            </a:bodyPr>
            <a:lstStyle/>
            <a:p>
              <a:pPr eaLnBrk="1" hangingPunct="1">
                <a:defRPr/>
              </a:pPr>
              <a:endParaRPr lang="pt-PT">
                <a:latin typeface="Microsoft YaHei" panose="020B0503020204020204" pitchFamily="34" charset="-122"/>
                <a:ea typeface="Microsoft YaHei" panose="020B0503020204020204" pitchFamily="34" charset="-122"/>
              </a:endParaRPr>
            </a:p>
          </p:txBody>
        </p:sp>
        <p:sp>
          <p:nvSpPr>
            <p:cNvPr id="13336" name="AutoShape 23"/>
            <p:cNvSpPr>
              <a:spLocks noChangeArrowheads="1"/>
            </p:cNvSpPr>
            <p:nvPr/>
          </p:nvSpPr>
          <p:spPr bwMode="auto">
            <a:xfrm rot="19362934">
              <a:off x="2580414" y="2172709"/>
              <a:ext cx="254778" cy="235750"/>
            </a:xfrm>
            <a:prstGeom prst="flowChartOnlineStorage">
              <a:avLst/>
            </a:prstGeom>
            <a:solidFill>
              <a:schemeClr val="accent4">
                <a:lumMod val="60000"/>
                <a:lumOff val="40000"/>
              </a:schemeClr>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FFFF00"/>
              </a:extrusionClr>
            </a:sp3d>
          </p:spPr>
          <p:txBody>
            <a:bodyPr wrap="none" anchor="ctr">
              <a:flatTx/>
            </a:bodyPr>
            <a:lstStyle/>
            <a:p>
              <a:pPr eaLnBrk="1" hangingPunct="1">
                <a:defRPr/>
              </a:pPr>
              <a:endParaRPr lang="pt-PT">
                <a:latin typeface="Microsoft YaHei" panose="020B0503020204020204" pitchFamily="34" charset="-122"/>
                <a:ea typeface="Microsoft YaHei" panose="020B0503020204020204" pitchFamily="34" charset="-122"/>
              </a:endParaRPr>
            </a:p>
          </p:txBody>
        </p:sp>
        <p:sp>
          <p:nvSpPr>
            <p:cNvPr id="13337" name="AutoShape 24"/>
            <p:cNvSpPr>
              <a:spLocks noChangeArrowheads="1"/>
            </p:cNvSpPr>
            <p:nvPr/>
          </p:nvSpPr>
          <p:spPr bwMode="auto">
            <a:xfrm rot="6902070">
              <a:off x="991268" y="2791652"/>
              <a:ext cx="255957" cy="233864"/>
            </a:xfrm>
            <a:prstGeom prst="flowChartOnlineStorage">
              <a:avLst/>
            </a:prstGeom>
            <a:solidFill>
              <a:schemeClr val="accent4">
                <a:lumMod val="60000"/>
                <a:lumOff val="40000"/>
              </a:schemeClr>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FFFF00"/>
              </a:extrusionClr>
            </a:sp3d>
          </p:spPr>
          <p:txBody>
            <a:bodyPr wrap="none" anchor="ctr">
              <a:flatTx/>
            </a:bodyPr>
            <a:lstStyle/>
            <a:p>
              <a:pPr eaLnBrk="1" hangingPunct="1">
                <a:defRPr/>
              </a:pPr>
              <a:endParaRPr lang="pt-PT">
                <a:latin typeface="Microsoft YaHei" panose="020B0503020204020204" pitchFamily="34" charset="-122"/>
                <a:ea typeface="Microsoft YaHei" panose="020B0503020204020204" pitchFamily="34" charset="-122"/>
              </a:endParaRPr>
            </a:p>
          </p:txBody>
        </p:sp>
        <p:sp>
          <p:nvSpPr>
            <p:cNvPr id="19516" name="Oval 28"/>
            <p:cNvSpPr>
              <a:spLocks noChangeArrowheads="1"/>
            </p:cNvSpPr>
            <p:nvPr/>
          </p:nvSpPr>
          <p:spPr bwMode="auto">
            <a:xfrm>
              <a:off x="2681822" y="2434711"/>
              <a:ext cx="144000" cy="144000"/>
            </a:xfrm>
            <a:prstGeom prst="ellipse">
              <a:avLst/>
            </a:prstGeom>
            <a:gradFill rotWithShape="1">
              <a:gsLst>
                <a:gs pos="0">
                  <a:srgbClr val="FD5A2D"/>
                </a:gs>
                <a:gs pos="100000">
                  <a:srgbClr val="752A15"/>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19517" name="Oval 29"/>
            <p:cNvSpPr>
              <a:spLocks noChangeArrowheads="1"/>
            </p:cNvSpPr>
            <p:nvPr/>
          </p:nvSpPr>
          <p:spPr bwMode="auto">
            <a:xfrm>
              <a:off x="2267122" y="2063653"/>
              <a:ext cx="144000" cy="144000"/>
            </a:xfrm>
            <a:prstGeom prst="ellipse">
              <a:avLst/>
            </a:prstGeom>
            <a:gradFill rotWithShape="1">
              <a:gsLst>
                <a:gs pos="0">
                  <a:srgbClr val="FD5A2D"/>
                </a:gs>
                <a:gs pos="100000">
                  <a:srgbClr val="752A15"/>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19518" name="Oval 30"/>
            <p:cNvSpPr>
              <a:spLocks noChangeArrowheads="1"/>
            </p:cNvSpPr>
            <p:nvPr/>
          </p:nvSpPr>
          <p:spPr bwMode="auto">
            <a:xfrm>
              <a:off x="2086541" y="1929278"/>
              <a:ext cx="144000" cy="144000"/>
            </a:xfrm>
            <a:prstGeom prst="ellipse">
              <a:avLst/>
            </a:prstGeom>
            <a:gradFill rotWithShape="1">
              <a:gsLst>
                <a:gs pos="0">
                  <a:srgbClr val="FD5A2D"/>
                </a:gs>
                <a:gs pos="100000">
                  <a:srgbClr val="752A15"/>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19519" name="Oval 31"/>
            <p:cNvSpPr>
              <a:spLocks noChangeArrowheads="1"/>
            </p:cNvSpPr>
            <p:nvPr/>
          </p:nvSpPr>
          <p:spPr bwMode="auto">
            <a:xfrm>
              <a:off x="2492547" y="1966908"/>
              <a:ext cx="144000" cy="144000"/>
            </a:xfrm>
            <a:prstGeom prst="ellipse">
              <a:avLst/>
            </a:prstGeom>
            <a:gradFill rotWithShape="1">
              <a:gsLst>
                <a:gs pos="0">
                  <a:srgbClr val="FD5A2D"/>
                </a:gs>
                <a:gs pos="100000">
                  <a:srgbClr val="752A15"/>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19520" name="Oval 32"/>
            <p:cNvSpPr>
              <a:spLocks noChangeArrowheads="1"/>
            </p:cNvSpPr>
            <p:nvPr/>
          </p:nvSpPr>
          <p:spPr bwMode="auto">
            <a:xfrm>
              <a:off x="1877527" y="1911998"/>
              <a:ext cx="144000" cy="144000"/>
            </a:xfrm>
            <a:prstGeom prst="ellipse">
              <a:avLst/>
            </a:prstGeom>
            <a:gradFill rotWithShape="1">
              <a:gsLst>
                <a:gs pos="0">
                  <a:srgbClr val="FD5A2D"/>
                </a:gs>
                <a:gs pos="100000">
                  <a:srgbClr val="752A15"/>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19521" name="Oval 33"/>
            <p:cNvSpPr>
              <a:spLocks noChangeArrowheads="1"/>
            </p:cNvSpPr>
            <p:nvPr/>
          </p:nvSpPr>
          <p:spPr bwMode="auto">
            <a:xfrm>
              <a:off x="1043159" y="1857278"/>
              <a:ext cx="144000" cy="144000"/>
            </a:xfrm>
            <a:prstGeom prst="ellipse">
              <a:avLst/>
            </a:prstGeom>
            <a:gradFill rotWithShape="1">
              <a:gsLst>
                <a:gs pos="0">
                  <a:srgbClr val="FD5A2D"/>
                </a:gs>
                <a:gs pos="100000">
                  <a:srgbClr val="752A15"/>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19522" name="Oval 34"/>
            <p:cNvSpPr>
              <a:spLocks noChangeArrowheads="1"/>
            </p:cNvSpPr>
            <p:nvPr/>
          </p:nvSpPr>
          <p:spPr bwMode="auto">
            <a:xfrm>
              <a:off x="2050136" y="2125670"/>
              <a:ext cx="144000" cy="144000"/>
            </a:xfrm>
            <a:prstGeom prst="ellipse">
              <a:avLst/>
            </a:prstGeom>
            <a:gradFill rotWithShape="1">
              <a:gsLst>
                <a:gs pos="0">
                  <a:srgbClr val="FD5A2D"/>
                </a:gs>
                <a:gs pos="100000">
                  <a:srgbClr val="752A15"/>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19523" name="Oval 35"/>
            <p:cNvSpPr>
              <a:spLocks noChangeArrowheads="1"/>
            </p:cNvSpPr>
            <p:nvPr/>
          </p:nvSpPr>
          <p:spPr bwMode="auto">
            <a:xfrm>
              <a:off x="1321474" y="2125670"/>
              <a:ext cx="144000" cy="144000"/>
            </a:xfrm>
            <a:prstGeom prst="ellipse">
              <a:avLst/>
            </a:prstGeom>
            <a:gradFill rotWithShape="1">
              <a:gsLst>
                <a:gs pos="0">
                  <a:srgbClr val="FD5A2D"/>
                </a:gs>
                <a:gs pos="100000">
                  <a:srgbClr val="752A15"/>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19524" name="Oval 36"/>
            <p:cNvSpPr>
              <a:spLocks noChangeArrowheads="1"/>
            </p:cNvSpPr>
            <p:nvPr/>
          </p:nvSpPr>
          <p:spPr bwMode="auto">
            <a:xfrm>
              <a:off x="1115015" y="2038908"/>
              <a:ext cx="144000" cy="144000"/>
            </a:xfrm>
            <a:prstGeom prst="ellipse">
              <a:avLst/>
            </a:prstGeom>
            <a:gradFill rotWithShape="1">
              <a:gsLst>
                <a:gs pos="0">
                  <a:srgbClr val="FD5A2D"/>
                </a:gs>
                <a:gs pos="100000">
                  <a:srgbClr val="752A15"/>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19525" name="Oval 37"/>
            <p:cNvSpPr>
              <a:spLocks noChangeArrowheads="1"/>
            </p:cNvSpPr>
            <p:nvPr/>
          </p:nvSpPr>
          <p:spPr bwMode="auto">
            <a:xfrm>
              <a:off x="2276647" y="2398708"/>
              <a:ext cx="144000" cy="144000"/>
            </a:xfrm>
            <a:prstGeom prst="ellipse">
              <a:avLst/>
            </a:prstGeom>
            <a:gradFill rotWithShape="1">
              <a:gsLst>
                <a:gs pos="0">
                  <a:srgbClr val="FD5A2D"/>
                </a:gs>
                <a:gs pos="100000">
                  <a:srgbClr val="752A15"/>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19526" name="Oval 38"/>
            <p:cNvSpPr>
              <a:spLocks noChangeArrowheads="1"/>
            </p:cNvSpPr>
            <p:nvPr/>
          </p:nvSpPr>
          <p:spPr bwMode="auto">
            <a:xfrm>
              <a:off x="1905674" y="2343158"/>
              <a:ext cx="144000" cy="144000"/>
            </a:xfrm>
            <a:prstGeom prst="ellipse">
              <a:avLst/>
            </a:prstGeom>
            <a:gradFill rotWithShape="1">
              <a:gsLst>
                <a:gs pos="0">
                  <a:srgbClr val="FD5A2D"/>
                </a:gs>
                <a:gs pos="100000">
                  <a:srgbClr val="752A15"/>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19527" name="Oval 39"/>
            <p:cNvSpPr>
              <a:spLocks noChangeArrowheads="1"/>
            </p:cNvSpPr>
            <p:nvPr/>
          </p:nvSpPr>
          <p:spPr bwMode="auto">
            <a:xfrm>
              <a:off x="2563984" y="2614608"/>
              <a:ext cx="144000" cy="144000"/>
            </a:xfrm>
            <a:prstGeom prst="ellipse">
              <a:avLst/>
            </a:prstGeom>
            <a:gradFill rotWithShape="1">
              <a:gsLst>
                <a:gs pos="0">
                  <a:srgbClr val="FD5A2D"/>
                </a:gs>
                <a:gs pos="100000">
                  <a:srgbClr val="752A15"/>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19528" name="Oval 40"/>
            <p:cNvSpPr>
              <a:spLocks noChangeArrowheads="1"/>
            </p:cNvSpPr>
            <p:nvPr/>
          </p:nvSpPr>
          <p:spPr bwMode="auto">
            <a:xfrm>
              <a:off x="753717" y="2600953"/>
              <a:ext cx="144000" cy="144000"/>
            </a:xfrm>
            <a:prstGeom prst="ellipse">
              <a:avLst/>
            </a:prstGeom>
            <a:gradFill rotWithShape="1">
              <a:gsLst>
                <a:gs pos="0">
                  <a:srgbClr val="FD5A2D"/>
                </a:gs>
                <a:gs pos="100000">
                  <a:srgbClr val="752A15"/>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19529" name="Oval 41"/>
            <p:cNvSpPr>
              <a:spLocks noChangeArrowheads="1"/>
            </p:cNvSpPr>
            <p:nvPr/>
          </p:nvSpPr>
          <p:spPr bwMode="auto">
            <a:xfrm>
              <a:off x="1195559" y="2359186"/>
              <a:ext cx="144000" cy="144000"/>
            </a:xfrm>
            <a:prstGeom prst="ellipse">
              <a:avLst/>
            </a:prstGeom>
            <a:gradFill rotWithShape="1">
              <a:gsLst>
                <a:gs pos="0">
                  <a:srgbClr val="FD5A2D"/>
                </a:gs>
                <a:gs pos="100000">
                  <a:srgbClr val="752A15"/>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19530" name="Oval 42"/>
            <p:cNvSpPr>
              <a:spLocks noChangeArrowheads="1"/>
            </p:cNvSpPr>
            <p:nvPr/>
          </p:nvSpPr>
          <p:spPr bwMode="auto">
            <a:xfrm>
              <a:off x="1555922" y="2503648"/>
              <a:ext cx="144000" cy="144000"/>
            </a:xfrm>
            <a:prstGeom prst="ellipse">
              <a:avLst/>
            </a:prstGeom>
            <a:gradFill rotWithShape="1">
              <a:gsLst>
                <a:gs pos="0">
                  <a:srgbClr val="FD5A2D"/>
                </a:gs>
                <a:gs pos="100000">
                  <a:srgbClr val="752A15"/>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19531" name="Oval 43"/>
            <p:cNvSpPr>
              <a:spLocks noChangeArrowheads="1"/>
            </p:cNvSpPr>
            <p:nvPr/>
          </p:nvSpPr>
          <p:spPr bwMode="auto">
            <a:xfrm>
              <a:off x="1771304" y="2108363"/>
              <a:ext cx="144000" cy="144000"/>
            </a:xfrm>
            <a:prstGeom prst="ellipse">
              <a:avLst/>
            </a:prstGeom>
            <a:gradFill rotWithShape="1">
              <a:gsLst>
                <a:gs pos="0">
                  <a:srgbClr val="FD5A2D"/>
                </a:gs>
                <a:gs pos="100000">
                  <a:srgbClr val="752A15"/>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19532" name="Oval 44"/>
            <p:cNvSpPr>
              <a:spLocks noChangeArrowheads="1"/>
            </p:cNvSpPr>
            <p:nvPr/>
          </p:nvSpPr>
          <p:spPr bwMode="auto">
            <a:xfrm>
              <a:off x="979659" y="2503648"/>
              <a:ext cx="144000" cy="144000"/>
            </a:xfrm>
            <a:prstGeom prst="ellipse">
              <a:avLst/>
            </a:prstGeom>
            <a:gradFill rotWithShape="1">
              <a:gsLst>
                <a:gs pos="0">
                  <a:srgbClr val="FD5A2D"/>
                </a:gs>
                <a:gs pos="100000">
                  <a:srgbClr val="752A15"/>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19533" name="Oval 45"/>
            <p:cNvSpPr>
              <a:spLocks noChangeArrowheads="1"/>
            </p:cNvSpPr>
            <p:nvPr/>
          </p:nvSpPr>
          <p:spPr bwMode="auto">
            <a:xfrm>
              <a:off x="529311" y="2054233"/>
              <a:ext cx="144000" cy="144000"/>
            </a:xfrm>
            <a:prstGeom prst="ellipse">
              <a:avLst/>
            </a:prstGeom>
            <a:gradFill rotWithShape="1">
              <a:gsLst>
                <a:gs pos="0">
                  <a:srgbClr val="FD5A2D"/>
                </a:gs>
                <a:gs pos="100000">
                  <a:srgbClr val="752A15"/>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19534" name="Oval 46"/>
            <p:cNvSpPr>
              <a:spLocks noChangeArrowheads="1"/>
            </p:cNvSpPr>
            <p:nvPr/>
          </p:nvSpPr>
          <p:spPr bwMode="auto">
            <a:xfrm>
              <a:off x="906117" y="2181388"/>
              <a:ext cx="144000" cy="144000"/>
            </a:xfrm>
            <a:prstGeom prst="ellipse">
              <a:avLst/>
            </a:prstGeom>
            <a:gradFill rotWithShape="1">
              <a:gsLst>
                <a:gs pos="0">
                  <a:srgbClr val="FD5A2D"/>
                </a:gs>
                <a:gs pos="100000">
                  <a:srgbClr val="752A15"/>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19535" name="Oval 47"/>
            <p:cNvSpPr>
              <a:spLocks noChangeArrowheads="1"/>
            </p:cNvSpPr>
            <p:nvPr/>
          </p:nvSpPr>
          <p:spPr bwMode="auto">
            <a:xfrm>
              <a:off x="1771822" y="2470145"/>
              <a:ext cx="144000" cy="144000"/>
            </a:xfrm>
            <a:prstGeom prst="ellipse">
              <a:avLst/>
            </a:prstGeom>
            <a:gradFill rotWithShape="1">
              <a:gsLst>
                <a:gs pos="0">
                  <a:srgbClr val="FD5A2D"/>
                </a:gs>
                <a:gs pos="100000">
                  <a:srgbClr val="752A15"/>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19536" name="Oval 48"/>
            <p:cNvSpPr>
              <a:spLocks noChangeArrowheads="1"/>
            </p:cNvSpPr>
            <p:nvPr/>
          </p:nvSpPr>
          <p:spPr bwMode="auto">
            <a:xfrm>
              <a:off x="403397" y="2359186"/>
              <a:ext cx="144000" cy="144000"/>
            </a:xfrm>
            <a:prstGeom prst="ellipse">
              <a:avLst/>
            </a:prstGeom>
            <a:gradFill rotWithShape="1">
              <a:gsLst>
                <a:gs pos="0">
                  <a:srgbClr val="FD5A2D"/>
                </a:gs>
                <a:gs pos="100000">
                  <a:srgbClr val="752A15"/>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19537" name="Oval 49"/>
            <p:cNvSpPr>
              <a:spLocks noChangeArrowheads="1"/>
            </p:cNvSpPr>
            <p:nvPr/>
          </p:nvSpPr>
          <p:spPr bwMode="auto">
            <a:xfrm>
              <a:off x="1698279" y="2252826"/>
              <a:ext cx="144000" cy="144000"/>
            </a:xfrm>
            <a:prstGeom prst="ellipse">
              <a:avLst/>
            </a:prstGeom>
            <a:gradFill rotWithShape="1">
              <a:gsLst>
                <a:gs pos="0">
                  <a:srgbClr val="FD5A2D"/>
                </a:gs>
                <a:gs pos="100000">
                  <a:srgbClr val="752A15"/>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19538" name="Oval 50"/>
            <p:cNvSpPr>
              <a:spLocks noChangeArrowheads="1"/>
            </p:cNvSpPr>
            <p:nvPr/>
          </p:nvSpPr>
          <p:spPr bwMode="auto">
            <a:xfrm>
              <a:off x="746905" y="2343158"/>
              <a:ext cx="144000" cy="144000"/>
            </a:xfrm>
            <a:prstGeom prst="ellipse">
              <a:avLst/>
            </a:prstGeom>
            <a:gradFill rotWithShape="1">
              <a:gsLst>
                <a:gs pos="0">
                  <a:srgbClr val="FD5A2D"/>
                </a:gs>
                <a:gs pos="100000">
                  <a:srgbClr val="752A15"/>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19539" name="Oval 51"/>
            <p:cNvSpPr>
              <a:spLocks noChangeArrowheads="1"/>
            </p:cNvSpPr>
            <p:nvPr/>
          </p:nvSpPr>
          <p:spPr bwMode="auto">
            <a:xfrm>
              <a:off x="2420647" y="2425951"/>
              <a:ext cx="144000" cy="144000"/>
            </a:xfrm>
            <a:prstGeom prst="ellipse">
              <a:avLst/>
            </a:prstGeom>
            <a:gradFill rotWithShape="1">
              <a:gsLst>
                <a:gs pos="0">
                  <a:srgbClr val="FD5A2D"/>
                </a:gs>
                <a:gs pos="100000">
                  <a:srgbClr val="752A15"/>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5" name="Oval 4"/>
            <p:cNvSpPr/>
            <p:nvPr/>
          </p:nvSpPr>
          <p:spPr>
            <a:xfrm>
              <a:off x="412903" y="1628800"/>
              <a:ext cx="2448907" cy="15626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PT">
                <a:latin typeface="Microsoft YaHei" panose="020B0503020204020204" pitchFamily="34" charset="-122"/>
                <a:ea typeface="Microsoft YaHei" panose="020B0503020204020204" pitchFamily="34" charset="-122"/>
              </a:endParaRPr>
            </a:p>
          </p:txBody>
        </p:sp>
      </p:grpSp>
      <p:sp>
        <p:nvSpPr>
          <p:cNvPr id="15388" name="Rectângulo 6"/>
          <p:cNvSpPr>
            <a:spLocks noChangeArrowheads="1"/>
          </p:cNvSpPr>
          <p:nvPr/>
        </p:nvSpPr>
        <p:spPr bwMode="auto">
          <a:xfrm>
            <a:off x="4658500" y="4536314"/>
            <a:ext cx="28873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pt-PT" sz="2000" b="1" dirty="0">
                <a:solidFill>
                  <a:srgbClr val="800000"/>
                </a:solidFill>
                <a:latin typeface="Microsoft YaHei" panose="020B0503020204020204" pitchFamily="34" charset="-122"/>
                <a:ea typeface="Microsoft YaHei" panose="020B0503020204020204" pitchFamily="34" charset="-122"/>
              </a:rPr>
              <a:t>Via de administração</a:t>
            </a:r>
          </a:p>
        </p:txBody>
      </p:sp>
      <p:sp>
        <p:nvSpPr>
          <p:cNvPr id="15389" name="Rectângulo 5"/>
          <p:cNvSpPr>
            <a:spLocks noChangeArrowheads="1"/>
          </p:cNvSpPr>
          <p:nvPr/>
        </p:nvSpPr>
        <p:spPr bwMode="auto">
          <a:xfrm>
            <a:off x="4847692" y="3388976"/>
            <a:ext cx="2502608" cy="400110"/>
          </a:xfrm>
          <a:prstGeom prst="rect">
            <a:avLst/>
          </a:prstGeom>
          <a:noFill/>
          <a:ln>
            <a:noFill/>
          </a:ln>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pt-PT" sz="2000" b="1" dirty="0">
                <a:solidFill>
                  <a:srgbClr val="800000"/>
                </a:solidFill>
                <a:latin typeface="Microsoft YaHei" panose="020B0503020204020204" pitchFamily="34" charset="-122"/>
                <a:ea typeface="Microsoft YaHei" panose="020B0503020204020204" pitchFamily="34" charset="-122"/>
              </a:rPr>
              <a:t>Escolha do animal</a:t>
            </a:r>
          </a:p>
        </p:txBody>
      </p:sp>
      <p:sp>
        <p:nvSpPr>
          <p:cNvPr id="15394" name="CaixaDeTexto 1"/>
          <p:cNvSpPr txBox="1">
            <a:spLocks noChangeArrowheads="1"/>
          </p:cNvSpPr>
          <p:nvPr/>
        </p:nvSpPr>
        <p:spPr bwMode="auto">
          <a:xfrm>
            <a:off x="1146460" y="3388976"/>
            <a:ext cx="16138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pt-PT" sz="2000" b="1" dirty="0">
                <a:solidFill>
                  <a:srgbClr val="800000"/>
                </a:solidFill>
                <a:latin typeface="Microsoft YaHei" panose="020B0503020204020204" pitchFamily="34" charset="-122"/>
                <a:ea typeface="Microsoft YaHei" panose="020B0503020204020204" pitchFamily="34" charset="-122"/>
              </a:rPr>
              <a:t>Purificação</a:t>
            </a:r>
          </a:p>
        </p:txBody>
      </p:sp>
      <p:sp>
        <p:nvSpPr>
          <p:cNvPr id="15396" name="CaixaDeTexto 85"/>
          <p:cNvSpPr txBox="1">
            <a:spLocks noChangeArrowheads="1"/>
          </p:cNvSpPr>
          <p:nvPr/>
        </p:nvSpPr>
        <p:spPr bwMode="auto">
          <a:xfrm>
            <a:off x="1202501" y="4536314"/>
            <a:ext cx="15017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pt-PT" sz="2000" b="1" dirty="0">
                <a:solidFill>
                  <a:srgbClr val="800000"/>
                </a:solidFill>
                <a:latin typeface="Microsoft YaHei" panose="020B0503020204020204" pitchFamily="34" charset="-122"/>
                <a:ea typeface="Microsoft YaHei" panose="020B0503020204020204" pitchFamily="34" charset="-122"/>
              </a:rPr>
              <a:t>Adjuvante</a:t>
            </a:r>
          </a:p>
        </p:txBody>
      </p:sp>
      <p:sp>
        <p:nvSpPr>
          <p:cNvPr id="15400" name="Rectângulo 7"/>
          <p:cNvSpPr>
            <a:spLocks noChangeArrowheads="1"/>
          </p:cNvSpPr>
          <p:nvPr/>
        </p:nvSpPr>
        <p:spPr bwMode="auto">
          <a:xfrm>
            <a:off x="9302273" y="3388976"/>
            <a:ext cx="11955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pt-PT" sz="2000" b="1" dirty="0">
                <a:solidFill>
                  <a:srgbClr val="800000"/>
                </a:solidFill>
                <a:latin typeface="Microsoft YaHei" panose="020B0503020204020204" pitchFamily="34" charset="-122"/>
                <a:ea typeface="Microsoft YaHei" panose="020B0503020204020204" pitchFamily="34" charset="-122"/>
              </a:rPr>
              <a:t>Recolha</a:t>
            </a:r>
          </a:p>
        </p:txBody>
      </p:sp>
      <p:sp>
        <p:nvSpPr>
          <p:cNvPr id="15404" name="Rectângulo 8"/>
          <p:cNvSpPr>
            <a:spLocks noChangeArrowheads="1"/>
          </p:cNvSpPr>
          <p:nvPr/>
        </p:nvSpPr>
        <p:spPr bwMode="auto">
          <a:xfrm>
            <a:off x="8232805" y="4536314"/>
            <a:ext cx="32812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pt-PT" sz="2000" b="1" dirty="0" err="1">
                <a:solidFill>
                  <a:srgbClr val="800000"/>
                </a:solidFill>
                <a:latin typeface="Microsoft YaHei" panose="020B0503020204020204" pitchFamily="34" charset="-122"/>
                <a:ea typeface="Microsoft YaHei" panose="020B0503020204020204" pitchFamily="34" charset="-122"/>
              </a:rPr>
              <a:t>Extracção</a:t>
            </a:r>
            <a:r>
              <a:rPr lang="pt-PT" sz="2000" b="1" dirty="0">
                <a:solidFill>
                  <a:srgbClr val="800000"/>
                </a:solidFill>
                <a:latin typeface="Microsoft YaHei" panose="020B0503020204020204" pitchFamily="34" charset="-122"/>
                <a:ea typeface="Microsoft YaHei" panose="020B0503020204020204" pitchFamily="34" charset="-122"/>
              </a:rPr>
              <a:t> do </a:t>
            </a:r>
            <a:r>
              <a:rPr lang="pt-PT" sz="2000" b="1" dirty="0" err="1">
                <a:solidFill>
                  <a:srgbClr val="800000"/>
                </a:solidFill>
                <a:latin typeface="Microsoft YaHei" panose="020B0503020204020204" pitchFamily="34" charset="-122"/>
                <a:ea typeface="Microsoft YaHei" panose="020B0503020204020204" pitchFamily="34" charset="-122"/>
              </a:rPr>
              <a:t>anti-soro</a:t>
            </a:r>
            <a:endParaRPr lang="pt-PT" sz="2000" b="1" dirty="0">
              <a:solidFill>
                <a:srgbClr val="800000"/>
              </a:solidFill>
              <a:latin typeface="Microsoft YaHei" panose="020B0503020204020204" pitchFamily="34" charset="-122"/>
              <a:ea typeface="Microsoft YaHei" panose="020B0503020204020204" pitchFamily="34" charset="-122"/>
            </a:endParaRPr>
          </a:p>
        </p:txBody>
      </p:sp>
      <p:sp>
        <p:nvSpPr>
          <p:cNvPr id="85" name="Retângulo arredondado 84"/>
          <p:cNvSpPr/>
          <p:nvPr/>
        </p:nvSpPr>
        <p:spPr>
          <a:xfrm>
            <a:off x="685800" y="581011"/>
            <a:ext cx="10771093" cy="4932283"/>
          </a:xfrm>
          <a:prstGeom prst="roundRect">
            <a:avLst>
              <a:gd name="adj" fmla="val 3393"/>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Seta para a direita 2"/>
          <p:cNvSpPr/>
          <p:nvPr/>
        </p:nvSpPr>
        <p:spPr>
          <a:xfrm>
            <a:off x="7670041" y="2009301"/>
            <a:ext cx="859323" cy="379414"/>
          </a:xfrm>
          <a:prstGeom prst="rightArrow">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7" name="Seta para a direita 86"/>
          <p:cNvSpPr/>
          <p:nvPr/>
        </p:nvSpPr>
        <p:spPr>
          <a:xfrm>
            <a:off x="3521301" y="2080951"/>
            <a:ext cx="859323" cy="379414"/>
          </a:xfrm>
          <a:prstGeom prst="rightArrow">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85532500"/>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524000" y="2003425"/>
            <a:ext cx="9144000" cy="63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0000"/>
              </a:lnSpc>
              <a:spcBef>
                <a:spcPct val="50000"/>
              </a:spcBef>
              <a:buFontTx/>
              <a:buNone/>
            </a:pPr>
            <a:r>
              <a:rPr lang="pt-PT" b="1" cap="small" dirty="0">
                <a:solidFill>
                  <a:srgbClr val="800000"/>
                </a:solidFill>
                <a:latin typeface="Microsoft YaHei" panose="020B0503020204020204" pitchFamily="34" charset="-122"/>
                <a:ea typeface="Microsoft YaHei" panose="020B0503020204020204" pitchFamily="34" charset="-122"/>
              </a:rPr>
              <a:t>Preparação de anticorpos monoclonais</a:t>
            </a:r>
          </a:p>
        </p:txBody>
      </p:sp>
    </p:spTree>
    <p:extLst>
      <p:ext uri="{BB962C8B-B14F-4D97-AF65-F5344CB8AC3E}">
        <p14:creationId xmlns:p14="http://schemas.microsoft.com/office/powerpoint/2010/main" val="2134874790"/>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ext Box 172"/>
          <p:cNvSpPr txBox="1">
            <a:spLocks noChangeArrowheads="1"/>
          </p:cNvSpPr>
          <p:nvPr/>
        </p:nvSpPr>
        <p:spPr bwMode="auto">
          <a:xfrm>
            <a:off x="0" y="-5065"/>
            <a:ext cx="12095017" cy="523220"/>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a:spAutoFit/>
          </a:bodyPr>
          <a:lstStyle/>
          <a:p>
            <a:pPr algn="just" eaLnBrk="1" hangingPunct="1">
              <a:defRPr/>
            </a:pPr>
            <a:r>
              <a:rPr lang="pt-PT" sz="2800" b="1" cap="small" dirty="0">
                <a:solidFill>
                  <a:srgbClr val="800000"/>
                </a:solidFill>
                <a:latin typeface="Microsoft YaHei" panose="020B0503020204020204" pitchFamily="34" charset="-122"/>
                <a:ea typeface="Microsoft YaHei" panose="020B0503020204020204" pitchFamily="34" charset="-122"/>
              </a:rPr>
              <a:t>Produção de anticorpos </a:t>
            </a:r>
            <a:r>
              <a:rPr lang="pt-PT" sz="2800" b="1" cap="small" dirty="0" err="1">
                <a:solidFill>
                  <a:srgbClr val="800000"/>
                </a:solidFill>
                <a:latin typeface="Microsoft YaHei" panose="020B0503020204020204" pitchFamily="34" charset="-122"/>
                <a:ea typeface="Microsoft YaHei" panose="020B0503020204020204" pitchFamily="34" charset="-122"/>
              </a:rPr>
              <a:t>monoclonais</a:t>
            </a:r>
            <a:endParaRPr lang="en-US" sz="2800" b="1" cap="small" dirty="0">
              <a:solidFill>
                <a:srgbClr val="800000"/>
              </a:solidFill>
              <a:latin typeface="Microsoft YaHei" panose="020B0503020204020204" pitchFamily="34" charset="-122"/>
              <a:ea typeface="Microsoft YaHei" panose="020B0503020204020204" pitchFamily="34" charset="-122"/>
            </a:endParaRPr>
          </a:p>
        </p:txBody>
      </p:sp>
      <p:grpSp>
        <p:nvGrpSpPr>
          <p:cNvPr id="21507" name="Group 3"/>
          <p:cNvGrpSpPr>
            <a:grpSpLocks/>
          </p:cNvGrpSpPr>
          <p:nvPr/>
        </p:nvGrpSpPr>
        <p:grpSpPr bwMode="auto">
          <a:xfrm rot="-1010441">
            <a:off x="2294319" y="684748"/>
            <a:ext cx="611187" cy="612775"/>
            <a:chOff x="2381" y="1180"/>
            <a:chExt cx="635" cy="662"/>
          </a:xfrm>
        </p:grpSpPr>
        <p:sp>
          <p:nvSpPr>
            <p:cNvPr id="21712" name="AutoShape 4"/>
            <p:cNvSpPr>
              <a:spLocks noChangeArrowheads="1"/>
            </p:cNvSpPr>
            <p:nvPr/>
          </p:nvSpPr>
          <p:spPr bwMode="auto">
            <a:xfrm>
              <a:off x="2629" y="1661"/>
              <a:ext cx="181" cy="181"/>
            </a:xfrm>
            <a:prstGeom prst="diamond">
              <a:avLst/>
            </a:prstGeom>
            <a:solidFill>
              <a:srgbClr val="6600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713" name="AutoShape 5"/>
            <p:cNvSpPr>
              <a:spLocks noChangeArrowheads="1"/>
            </p:cNvSpPr>
            <p:nvPr/>
          </p:nvSpPr>
          <p:spPr bwMode="auto">
            <a:xfrm rot="7831970">
              <a:off x="2381" y="1434"/>
              <a:ext cx="182" cy="181"/>
            </a:xfrm>
            <a:prstGeom prst="pentagon">
              <a:avLst/>
            </a:prstGeom>
            <a:solidFill>
              <a:srgbClr val="FF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714" name="Rectangle 6"/>
            <p:cNvSpPr>
              <a:spLocks noChangeArrowheads="1"/>
            </p:cNvSpPr>
            <p:nvPr/>
          </p:nvSpPr>
          <p:spPr bwMode="auto">
            <a:xfrm>
              <a:off x="2883" y="1459"/>
              <a:ext cx="133" cy="136"/>
            </a:xfrm>
            <a:prstGeom prst="rect">
              <a:avLst/>
            </a:prstGeom>
            <a:solidFill>
              <a:srgbClr val="00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715" name="AutoShape 7"/>
            <p:cNvSpPr>
              <a:spLocks noChangeArrowheads="1"/>
            </p:cNvSpPr>
            <p:nvPr/>
          </p:nvSpPr>
          <p:spPr bwMode="auto">
            <a:xfrm>
              <a:off x="2635" y="1180"/>
              <a:ext cx="182" cy="182"/>
            </a:xfrm>
            <a:prstGeom prst="triangle">
              <a:avLst>
                <a:gd name="adj" fmla="val 50000"/>
              </a:avLst>
            </a:prstGeom>
            <a:solidFill>
              <a:srgbClr val="CC27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716" name="Oval 8"/>
            <p:cNvSpPr>
              <a:spLocks noChangeArrowheads="1"/>
            </p:cNvSpPr>
            <p:nvPr/>
          </p:nvSpPr>
          <p:spPr bwMode="auto">
            <a:xfrm>
              <a:off x="2517" y="1344"/>
              <a:ext cx="408" cy="363"/>
            </a:xfrm>
            <a:prstGeom prst="ellipse">
              <a:avLst/>
            </a:prstGeom>
            <a:solidFill>
              <a:srgbClr val="CCCC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grpSp>
      <p:sp>
        <p:nvSpPr>
          <p:cNvPr id="21525" name="Text Box 168"/>
          <p:cNvSpPr txBox="1">
            <a:spLocks noChangeArrowheads="1"/>
          </p:cNvSpPr>
          <p:nvPr/>
        </p:nvSpPr>
        <p:spPr bwMode="auto">
          <a:xfrm>
            <a:off x="6835609" y="3380973"/>
            <a:ext cx="33265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sz="2000" b="1" dirty="0">
                <a:solidFill>
                  <a:srgbClr val="800000"/>
                </a:solidFill>
                <a:latin typeface="Microsoft YaHei" panose="020B0503020204020204" pitchFamily="34" charset="-122"/>
                <a:ea typeface="Microsoft YaHei" panose="020B0503020204020204" pitchFamily="34" charset="-122"/>
              </a:rPr>
              <a:t>Anticorpos monoclonais</a:t>
            </a:r>
          </a:p>
        </p:txBody>
      </p:sp>
      <p:pic>
        <p:nvPicPr>
          <p:cNvPr id="21587" name="Picture 177" descr="rato maricas"/>
          <p:cNvPicPr>
            <a:picLocks noChangeAspect="1" noChangeArrowheads="1"/>
          </p:cNvPicPr>
          <p:nvPr/>
        </p:nvPicPr>
        <p:blipFill>
          <a:blip r:embed="rId3">
            <a:clrChange>
              <a:clrFrom>
                <a:srgbClr val="999933"/>
              </a:clrFrom>
              <a:clrTo>
                <a:srgbClr val="999933">
                  <a:alpha val="0"/>
                </a:srgbClr>
              </a:clrTo>
            </a:clrChange>
            <a:extLst>
              <a:ext uri="{28A0092B-C50C-407E-A947-70E740481C1C}">
                <a14:useLocalDpi xmlns:a14="http://schemas.microsoft.com/office/drawing/2010/main" val="0"/>
              </a:ext>
            </a:extLst>
          </a:blip>
          <a:srcRect/>
          <a:stretch>
            <a:fillRect/>
          </a:stretch>
        </p:blipFill>
        <p:spPr bwMode="auto">
          <a:xfrm>
            <a:off x="1225067" y="543624"/>
            <a:ext cx="2798921" cy="283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88" name="Text Box 178"/>
          <p:cNvSpPr txBox="1">
            <a:spLocks noChangeArrowheads="1"/>
          </p:cNvSpPr>
          <p:nvPr/>
        </p:nvSpPr>
        <p:spPr bwMode="auto">
          <a:xfrm>
            <a:off x="2897980" y="1127176"/>
            <a:ext cx="4379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PT" sz="1400" b="1" dirty="0" err="1">
                <a:solidFill>
                  <a:srgbClr val="800000"/>
                </a:solidFill>
                <a:latin typeface="Microsoft YaHei" panose="020B0503020204020204" pitchFamily="34" charset="-122"/>
                <a:ea typeface="Microsoft YaHei" panose="020B0503020204020204" pitchFamily="34" charset="-122"/>
              </a:rPr>
              <a:t>Ag</a:t>
            </a:r>
            <a:endParaRPr lang="pt-PT" sz="1400" b="1" dirty="0">
              <a:solidFill>
                <a:srgbClr val="800000"/>
              </a:solidFill>
              <a:latin typeface="Microsoft YaHei" panose="020B0503020204020204" pitchFamily="34" charset="-122"/>
              <a:ea typeface="Microsoft YaHei" panose="020B0503020204020204" pitchFamily="34" charset="-122"/>
            </a:endParaRPr>
          </a:p>
        </p:txBody>
      </p:sp>
      <p:sp>
        <p:nvSpPr>
          <p:cNvPr id="21527" name="Text Box 179"/>
          <p:cNvSpPr txBox="1">
            <a:spLocks noChangeArrowheads="1"/>
          </p:cNvSpPr>
          <p:nvPr/>
        </p:nvSpPr>
        <p:spPr bwMode="auto">
          <a:xfrm>
            <a:off x="2787954" y="5615684"/>
            <a:ext cx="18233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sz="1800" b="1" dirty="0" err="1">
                <a:solidFill>
                  <a:srgbClr val="800000"/>
                </a:solidFill>
                <a:latin typeface="Microsoft YaHei" panose="020B0503020204020204" pitchFamily="34" charset="-122"/>
                <a:ea typeface="Microsoft YaHei" panose="020B0503020204020204" pitchFamily="34" charset="-122"/>
              </a:rPr>
              <a:t>Antisoro</a:t>
            </a:r>
            <a:r>
              <a:rPr lang="pt-PT" sz="1800" b="1" dirty="0">
                <a:solidFill>
                  <a:srgbClr val="800000"/>
                </a:solidFill>
                <a:latin typeface="Microsoft YaHei" panose="020B0503020204020204" pitchFamily="34" charset="-122"/>
                <a:ea typeface="Microsoft YaHei" panose="020B0503020204020204" pitchFamily="34" charset="-122"/>
              </a:rPr>
              <a:t> </a:t>
            </a:r>
            <a:r>
              <a:rPr lang="pt-PT" sz="1800" b="1" dirty="0" err="1">
                <a:solidFill>
                  <a:srgbClr val="800000"/>
                </a:solidFill>
                <a:latin typeface="Microsoft YaHei" panose="020B0503020204020204" pitchFamily="34" charset="-122"/>
                <a:ea typeface="Microsoft YaHei" panose="020B0503020204020204" pitchFamily="34" charset="-122"/>
              </a:rPr>
              <a:t>policlonal</a:t>
            </a:r>
            <a:endParaRPr lang="pt-PT" sz="1800" b="1" dirty="0">
              <a:solidFill>
                <a:srgbClr val="800000"/>
              </a:solidFill>
              <a:latin typeface="Microsoft YaHei" panose="020B0503020204020204" pitchFamily="34" charset="-122"/>
              <a:ea typeface="Microsoft YaHei" panose="020B0503020204020204" pitchFamily="34" charset="-122"/>
            </a:endParaRPr>
          </a:p>
        </p:txBody>
      </p:sp>
      <p:sp>
        <p:nvSpPr>
          <p:cNvPr id="196" name="AutoShape 54"/>
          <p:cNvSpPr>
            <a:spLocks noChangeArrowheads="1"/>
          </p:cNvSpPr>
          <p:nvPr/>
        </p:nvSpPr>
        <p:spPr bwMode="auto">
          <a:xfrm>
            <a:off x="3335920" y="4698257"/>
            <a:ext cx="1504743" cy="414030"/>
          </a:xfrm>
          <a:prstGeom prst="rightArrow">
            <a:avLst>
              <a:gd name="adj1" fmla="val 50000"/>
              <a:gd name="adj2" fmla="val 25069"/>
            </a:avLst>
          </a:prstGeom>
          <a:noFill/>
          <a:ln w="38100">
            <a:solidFill>
              <a:schemeClr val="bg1">
                <a:lumMod val="50000"/>
              </a:schemeClr>
            </a:solidFill>
          </a:ln>
          <a:effectLst>
            <a:innerShdw blurRad="63500" dist="50800">
              <a:prstClr val="black">
                <a:alpha val="50000"/>
              </a:prstClr>
            </a:innerShdw>
          </a:effectLst>
        </p:spPr>
        <p:txBody>
          <a:bodyPr wrap="none" anchor="ctr"/>
          <a:lstStyle/>
          <a:p>
            <a:pPr algn="ctr" eaLnBrk="1" hangingPunct="1">
              <a:defRPr/>
            </a:pPr>
            <a:endParaRPr lang="pt-PT" sz="1200">
              <a:latin typeface="Microsoft YaHei" panose="020B0503020204020204" pitchFamily="34" charset="-122"/>
              <a:ea typeface="Microsoft YaHei" panose="020B0503020204020204" pitchFamily="34" charset="-122"/>
            </a:endParaRPr>
          </a:p>
        </p:txBody>
      </p:sp>
      <p:pic>
        <p:nvPicPr>
          <p:cNvPr id="239" name="Picture 18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9815" y="3603048"/>
            <a:ext cx="822350" cy="283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upo 2"/>
          <p:cNvGrpSpPr/>
          <p:nvPr/>
        </p:nvGrpSpPr>
        <p:grpSpPr>
          <a:xfrm>
            <a:off x="8681821" y="4181310"/>
            <a:ext cx="936091" cy="1917647"/>
            <a:chOff x="7619508" y="3966158"/>
            <a:chExt cx="936091" cy="1917647"/>
          </a:xfrm>
        </p:grpSpPr>
        <p:pic>
          <p:nvPicPr>
            <p:cNvPr id="139" name="Picture 18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9508" y="3966158"/>
              <a:ext cx="936091" cy="191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601" name="Group 144"/>
            <p:cNvGrpSpPr>
              <a:grpSpLocks/>
            </p:cNvGrpSpPr>
            <p:nvPr/>
          </p:nvGrpSpPr>
          <p:grpSpPr bwMode="auto">
            <a:xfrm>
              <a:off x="7899503" y="4917491"/>
              <a:ext cx="349557" cy="337617"/>
              <a:chOff x="2284" y="3282"/>
              <a:chExt cx="285" cy="602"/>
            </a:xfrm>
          </p:grpSpPr>
          <p:sp>
            <p:nvSpPr>
              <p:cNvPr id="21610" name="AutoShape 145"/>
              <p:cNvSpPr>
                <a:spLocks noChangeArrowheads="1"/>
              </p:cNvSpPr>
              <p:nvPr/>
            </p:nvSpPr>
            <p:spPr bwMode="auto">
              <a:xfrm>
                <a:off x="2381" y="3475"/>
                <a:ext cx="91" cy="409"/>
              </a:xfrm>
              <a:prstGeom prst="roundRect">
                <a:avLst>
                  <a:gd name="adj" fmla="val 29671"/>
                </a:avLst>
              </a:prstGeom>
              <a:solidFill>
                <a:srgbClr val="6600CC"/>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611" name="AutoShape 146"/>
              <p:cNvSpPr>
                <a:spLocks noChangeArrowheads="1"/>
              </p:cNvSpPr>
              <p:nvPr/>
            </p:nvSpPr>
            <p:spPr bwMode="auto">
              <a:xfrm rot="-2535482">
                <a:off x="2284" y="3282"/>
                <a:ext cx="91" cy="272"/>
              </a:xfrm>
              <a:prstGeom prst="roundRect">
                <a:avLst>
                  <a:gd name="adj" fmla="val 43162"/>
                </a:avLst>
              </a:prstGeom>
              <a:solidFill>
                <a:srgbClr val="6600CC"/>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612" name="AutoShape 147"/>
              <p:cNvSpPr>
                <a:spLocks noChangeArrowheads="1"/>
              </p:cNvSpPr>
              <p:nvPr/>
            </p:nvSpPr>
            <p:spPr bwMode="auto">
              <a:xfrm rot="2535482" flipH="1">
                <a:off x="2478" y="3282"/>
                <a:ext cx="91" cy="272"/>
              </a:xfrm>
              <a:prstGeom prst="roundRect">
                <a:avLst>
                  <a:gd name="adj" fmla="val 35963"/>
                </a:avLst>
              </a:prstGeom>
              <a:solidFill>
                <a:srgbClr val="6600CC"/>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grpSp>
        <p:grpSp>
          <p:nvGrpSpPr>
            <p:cNvPr id="21602" name="Group 148"/>
            <p:cNvGrpSpPr>
              <a:grpSpLocks/>
            </p:cNvGrpSpPr>
            <p:nvPr/>
          </p:nvGrpSpPr>
          <p:grpSpPr bwMode="auto">
            <a:xfrm>
              <a:off x="7974415" y="5267031"/>
              <a:ext cx="349554" cy="337617"/>
              <a:chOff x="2284" y="3282"/>
              <a:chExt cx="285" cy="602"/>
            </a:xfrm>
          </p:grpSpPr>
          <p:sp>
            <p:nvSpPr>
              <p:cNvPr id="21607" name="AutoShape 149"/>
              <p:cNvSpPr>
                <a:spLocks noChangeArrowheads="1"/>
              </p:cNvSpPr>
              <p:nvPr/>
            </p:nvSpPr>
            <p:spPr bwMode="auto">
              <a:xfrm>
                <a:off x="2381" y="3475"/>
                <a:ext cx="91" cy="409"/>
              </a:xfrm>
              <a:prstGeom prst="roundRect">
                <a:avLst>
                  <a:gd name="adj" fmla="val 29671"/>
                </a:avLst>
              </a:prstGeom>
              <a:solidFill>
                <a:srgbClr val="6600CC"/>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608" name="AutoShape 150"/>
              <p:cNvSpPr>
                <a:spLocks noChangeArrowheads="1"/>
              </p:cNvSpPr>
              <p:nvPr/>
            </p:nvSpPr>
            <p:spPr bwMode="auto">
              <a:xfrm rot="-2535482">
                <a:off x="2284" y="3282"/>
                <a:ext cx="91" cy="272"/>
              </a:xfrm>
              <a:prstGeom prst="roundRect">
                <a:avLst>
                  <a:gd name="adj" fmla="val 43162"/>
                </a:avLst>
              </a:prstGeom>
              <a:solidFill>
                <a:srgbClr val="6600CC"/>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609" name="AutoShape 151"/>
              <p:cNvSpPr>
                <a:spLocks noChangeArrowheads="1"/>
              </p:cNvSpPr>
              <p:nvPr/>
            </p:nvSpPr>
            <p:spPr bwMode="auto">
              <a:xfrm rot="2535482" flipH="1">
                <a:off x="2478" y="3282"/>
                <a:ext cx="91" cy="272"/>
              </a:xfrm>
              <a:prstGeom prst="roundRect">
                <a:avLst>
                  <a:gd name="adj" fmla="val 35963"/>
                </a:avLst>
              </a:prstGeom>
              <a:solidFill>
                <a:srgbClr val="6600CC"/>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grpSp>
        <p:grpSp>
          <p:nvGrpSpPr>
            <p:cNvPr id="21603" name="Group 152"/>
            <p:cNvGrpSpPr>
              <a:grpSpLocks/>
            </p:cNvGrpSpPr>
            <p:nvPr/>
          </p:nvGrpSpPr>
          <p:grpSpPr bwMode="auto">
            <a:xfrm>
              <a:off x="7937302" y="4691518"/>
              <a:ext cx="349554" cy="337617"/>
              <a:chOff x="2284" y="3282"/>
              <a:chExt cx="285" cy="602"/>
            </a:xfrm>
          </p:grpSpPr>
          <p:sp>
            <p:nvSpPr>
              <p:cNvPr id="21604" name="AutoShape 153"/>
              <p:cNvSpPr>
                <a:spLocks noChangeArrowheads="1"/>
              </p:cNvSpPr>
              <p:nvPr/>
            </p:nvSpPr>
            <p:spPr bwMode="auto">
              <a:xfrm>
                <a:off x="2381" y="3475"/>
                <a:ext cx="91" cy="409"/>
              </a:xfrm>
              <a:prstGeom prst="roundRect">
                <a:avLst>
                  <a:gd name="adj" fmla="val 29671"/>
                </a:avLst>
              </a:prstGeom>
              <a:solidFill>
                <a:srgbClr val="6600CC"/>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605" name="AutoShape 154"/>
              <p:cNvSpPr>
                <a:spLocks noChangeArrowheads="1"/>
              </p:cNvSpPr>
              <p:nvPr/>
            </p:nvSpPr>
            <p:spPr bwMode="auto">
              <a:xfrm rot="-2535482">
                <a:off x="2284" y="3282"/>
                <a:ext cx="91" cy="272"/>
              </a:xfrm>
              <a:prstGeom prst="roundRect">
                <a:avLst>
                  <a:gd name="adj" fmla="val 43162"/>
                </a:avLst>
              </a:prstGeom>
              <a:solidFill>
                <a:srgbClr val="6600CC"/>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606" name="AutoShape 155"/>
              <p:cNvSpPr>
                <a:spLocks noChangeArrowheads="1"/>
              </p:cNvSpPr>
              <p:nvPr/>
            </p:nvSpPr>
            <p:spPr bwMode="auto">
              <a:xfrm rot="2535482" flipH="1">
                <a:off x="2478" y="3282"/>
                <a:ext cx="91" cy="272"/>
              </a:xfrm>
              <a:prstGeom prst="roundRect">
                <a:avLst>
                  <a:gd name="adj" fmla="val 35963"/>
                </a:avLst>
              </a:prstGeom>
              <a:solidFill>
                <a:srgbClr val="6600CC"/>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grpSp>
        <p:grpSp>
          <p:nvGrpSpPr>
            <p:cNvPr id="223" name="Group 190"/>
            <p:cNvGrpSpPr>
              <a:grpSpLocks/>
            </p:cNvGrpSpPr>
            <p:nvPr/>
          </p:nvGrpSpPr>
          <p:grpSpPr bwMode="auto">
            <a:xfrm>
              <a:off x="8084002" y="4972151"/>
              <a:ext cx="247949" cy="259070"/>
              <a:chOff x="2284" y="3282"/>
              <a:chExt cx="285" cy="602"/>
            </a:xfrm>
            <a:solidFill>
              <a:srgbClr val="6600FF"/>
            </a:solidFill>
          </p:grpSpPr>
          <p:sp>
            <p:nvSpPr>
              <p:cNvPr id="228" name="AutoShape 191"/>
              <p:cNvSpPr>
                <a:spLocks noChangeArrowheads="1"/>
              </p:cNvSpPr>
              <p:nvPr/>
            </p:nvSpPr>
            <p:spPr bwMode="auto">
              <a:xfrm>
                <a:off x="2381" y="3475"/>
                <a:ext cx="91" cy="409"/>
              </a:xfrm>
              <a:prstGeom prst="roundRect">
                <a:avLst>
                  <a:gd name="adj" fmla="val 29671"/>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29" name="AutoShape 192"/>
              <p:cNvSpPr>
                <a:spLocks noChangeArrowheads="1"/>
              </p:cNvSpPr>
              <p:nvPr/>
            </p:nvSpPr>
            <p:spPr bwMode="auto">
              <a:xfrm rot="-2535482">
                <a:off x="2284" y="3282"/>
                <a:ext cx="91" cy="272"/>
              </a:xfrm>
              <a:prstGeom prst="roundRect">
                <a:avLst>
                  <a:gd name="adj" fmla="val 43162"/>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30" name="AutoShape 193"/>
              <p:cNvSpPr>
                <a:spLocks noChangeArrowheads="1"/>
              </p:cNvSpPr>
              <p:nvPr/>
            </p:nvSpPr>
            <p:spPr bwMode="auto">
              <a:xfrm rot="2535482" flipH="1">
                <a:off x="2478" y="3282"/>
                <a:ext cx="91" cy="272"/>
              </a:xfrm>
              <a:prstGeom prst="roundRect">
                <a:avLst>
                  <a:gd name="adj" fmla="val 35963"/>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grpSp>
        <p:grpSp>
          <p:nvGrpSpPr>
            <p:cNvPr id="199" name="Group 17"/>
            <p:cNvGrpSpPr>
              <a:grpSpLocks/>
            </p:cNvGrpSpPr>
            <p:nvPr/>
          </p:nvGrpSpPr>
          <p:grpSpPr bwMode="auto">
            <a:xfrm>
              <a:off x="8053573" y="4817093"/>
              <a:ext cx="349019" cy="337446"/>
              <a:chOff x="2284" y="3282"/>
              <a:chExt cx="285" cy="602"/>
            </a:xfrm>
            <a:solidFill>
              <a:srgbClr val="6600FF"/>
            </a:solidFill>
          </p:grpSpPr>
          <p:sp>
            <p:nvSpPr>
              <p:cNvPr id="217" name="AutoShape 18"/>
              <p:cNvSpPr>
                <a:spLocks noChangeArrowheads="1"/>
              </p:cNvSpPr>
              <p:nvPr/>
            </p:nvSpPr>
            <p:spPr bwMode="auto">
              <a:xfrm>
                <a:off x="2381" y="3475"/>
                <a:ext cx="91" cy="409"/>
              </a:xfrm>
              <a:prstGeom prst="roundRect">
                <a:avLst>
                  <a:gd name="adj" fmla="val 29671"/>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18" name="AutoShape 19"/>
              <p:cNvSpPr>
                <a:spLocks noChangeArrowheads="1"/>
              </p:cNvSpPr>
              <p:nvPr/>
            </p:nvSpPr>
            <p:spPr bwMode="auto">
              <a:xfrm rot="-2535482">
                <a:off x="2284" y="3282"/>
                <a:ext cx="91" cy="272"/>
              </a:xfrm>
              <a:prstGeom prst="roundRect">
                <a:avLst>
                  <a:gd name="adj" fmla="val 43162"/>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19" name="AutoShape 20"/>
              <p:cNvSpPr>
                <a:spLocks noChangeArrowheads="1"/>
              </p:cNvSpPr>
              <p:nvPr/>
            </p:nvSpPr>
            <p:spPr bwMode="auto">
              <a:xfrm rot="2535482" flipH="1">
                <a:off x="2478" y="3282"/>
                <a:ext cx="91" cy="272"/>
              </a:xfrm>
              <a:prstGeom prst="roundRect">
                <a:avLst>
                  <a:gd name="adj" fmla="val 35963"/>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grpSp>
      </p:grpSp>
      <p:grpSp>
        <p:nvGrpSpPr>
          <p:cNvPr id="4" name="Grupo 3"/>
          <p:cNvGrpSpPr/>
          <p:nvPr/>
        </p:nvGrpSpPr>
        <p:grpSpPr>
          <a:xfrm>
            <a:off x="7165427" y="4169259"/>
            <a:ext cx="936091" cy="1917647"/>
            <a:chOff x="5159733" y="4246613"/>
            <a:chExt cx="386863" cy="1334500"/>
          </a:xfrm>
        </p:grpSpPr>
        <p:pic>
          <p:nvPicPr>
            <p:cNvPr id="237" name="Picture 18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9733" y="4246613"/>
              <a:ext cx="386863" cy="133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613" name="Group 132"/>
            <p:cNvGrpSpPr>
              <a:grpSpLocks/>
            </p:cNvGrpSpPr>
            <p:nvPr/>
          </p:nvGrpSpPr>
          <p:grpSpPr bwMode="auto">
            <a:xfrm>
              <a:off x="5354983" y="5249608"/>
              <a:ext cx="144462" cy="234950"/>
              <a:chOff x="2284" y="3282"/>
              <a:chExt cx="285" cy="602"/>
            </a:xfrm>
          </p:grpSpPr>
          <p:sp>
            <p:nvSpPr>
              <p:cNvPr id="21622" name="AutoShape 133"/>
              <p:cNvSpPr>
                <a:spLocks noChangeArrowheads="1"/>
              </p:cNvSpPr>
              <p:nvPr/>
            </p:nvSpPr>
            <p:spPr bwMode="auto">
              <a:xfrm>
                <a:off x="2381" y="3475"/>
                <a:ext cx="91" cy="409"/>
              </a:xfrm>
              <a:prstGeom prst="roundRect">
                <a:avLst>
                  <a:gd name="adj" fmla="val 29671"/>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623" name="AutoShape 134"/>
              <p:cNvSpPr>
                <a:spLocks noChangeArrowheads="1"/>
              </p:cNvSpPr>
              <p:nvPr/>
            </p:nvSpPr>
            <p:spPr bwMode="auto">
              <a:xfrm rot="-2535482">
                <a:off x="2284" y="3282"/>
                <a:ext cx="91" cy="272"/>
              </a:xfrm>
              <a:prstGeom prst="roundRect">
                <a:avLst>
                  <a:gd name="adj" fmla="val 43162"/>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624" name="AutoShape 135"/>
              <p:cNvSpPr>
                <a:spLocks noChangeArrowheads="1"/>
              </p:cNvSpPr>
              <p:nvPr/>
            </p:nvSpPr>
            <p:spPr bwMode="auto">
              <a:xfrm rot="2535482" flipH="1">
                <a:off x="2478" y="3282"/>
                <a:ext cx="91" cy="272"/>
              </a:xfrm>
              <a:prstGeom prst="roundRect">
                <a:avLst>
                  <a:gd name="adj" fmla="val 35963"/>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grpSp>
        <p:grpSp>
          <p:nvGrpSpPr>
            <p:cNvPr id="21614" name="Group 136"/>
            <p:cNvGrpSpPr>
              <a:grpSpLocks/>
            </p:cNvGrpSpPr>
            <p:nvPr/>
          </p:nvGrpSpPr>
          <p:grpSpPr bwMode="auto">
            <a:xfrm>
              <a:off x="5275623" y="5037323"/>
              <a:ext cx="144463" cy="234950"/>
              <a:chOff x="2284" y="3282"/>
              <a:chExt cx="285" cy="602"/>
            </a:xfrm>
          </p:grpSpPr>
          <p:sp>
            <p:nvSpPr>
              <p:cNvPr id="21619" name="AutoShape 137"/>
              <p:cNvSpPr>
                <a:spLocks noChangeArrowheads="1"/>
              </p:cNvSpPr>
              <p:nvPr/>
            </p:nvSpPr>
            <p:spPr bwMode="auto">
              <a:xfrm>
                <a:off x="2381" y="3475"/>
                <a:ext cx="91" cy="409"/>
              </a:xfrm>
              <a:prstGeom prst="roundRect">
                <a:avLst>
                  <a:gd name="adj" fmla="val 29671"/>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620" name="AutoShape 138"/>
              <p:cNvSpPr>
                <a:spLocks noChangeArrowheads="1"/>
              </p:cNvSpPr>
              <p:nvPr/>
            </p:nvSpPr>
            <p:spPr bwMode="auto">
              <a:xfrm rot="-2535482">
                <a:off x="2284" y="3282"/>
                <a:ext cx="91" cy="272"/>
              </a:xfrm>
              <a:prstGeom prst="roundRect">
                <a:avLst>
                  <a:gd name="adj" fmla="val 43162"/>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621" name="AutoShape 139"/>
              <p:cNvSpPr>
                <a:spLocks noChangeArrowheads="1"/>
              </p:cNvSpPr>
              <p:nvPr/>
            </p:nvSpPr>
            <p:spPr bwMode="auto">
              <a:xfrm rot="2535482" flipH="1">
                <a:off x="2478" y="3282"/>
                <a:ext cx="91" cy="272"/>
              </a:xfrm>
              <a:prstGeom prst="roundRect">
                <a:avLst>
                  <a:gd name="adj" fmla="val 35963"/>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grpSp>
        <p:grpSp>
          <p:nvGrpSpPr>
            <p:cNvPr id="21615" name="Group 140"/>
            <p:cNvGrpSpPr>
              <a:grpSpLocks/>
            </p:cNvGrpSpPr>
            <p:nvPr/>
          </p:nvGrpSpPr>
          <p:grpSpPr bwMode="auto">
            <a:xfrm>
              <a:off x="5253762" y="4797350"/>
              <a:ext cx="144463" cy="234950"/>
              <a:chOff x="2284" y="3282"/>
              <a:chExt cx="285" cy="602"/>
            </a:xfrm>
          </p:grpSpPr>
          <p:sp>
            <p:nvSpPr>
              <p:cNvPr id="21616" name="AutoShape 141"/>
              <p:cNvSpPr>
                <a:spLocks noChangeArrowheads="1"/>
              </p:cNvSpPr>
              <p:nvPr/>
            </p:nvSpPr>
            <p:spPr bwMode="auto">
              <a:xfrm>
                <a:off x="2381" y="3475"/>
                <a:ext cx="91" cy="409"/>
              </a:xfrm>
              <a:prstGeom prst="roundRect">
                <a:avLst>
                  <a:gd name="adj" fmla="val 29671"/>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617" name="AutoShape 142"/>
              <p:cNvSpPr>
                <a:spLocks noChangeArrowheads="1"/>
              </p:cNvSpPr>
              <p:nvPr/>
            </p:nvSpPr>
            <p:spPr bwMode="auto">
              <a:xfrm rot="-2535482">
                <a:off x="2284" y="3282"/>
                <a:ext cx="91" cy="272"/>
              </a:xfrm>
              <a:prstGeom prst="roundRect">
                <a:avLst>
                  <a:gd name="adj" fmla="val 43162"/>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618" name="AutoShape 143"/>
              <p:cNvSpPr>
                <a:spLocks noChangeArrowheads="1"/>
              </p:cNvSpPr>
              <p:nvPr/>
            </p:nvSpPr>
            <p:spPr bwMode="auto">
              <a:xfrm rot="2535482" flipH="1">
                <a:off x="2478" y="3282"/>
                <a:ext cx="91" cy="272"/>
              </a:xfrm>
              <a:prstGeom prst="roundRect">
                <a:avLst>
                  <a:gd name="adj" fmla="val 35963"/>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grpSp>
        <p:grpSp>
          <p:nvGrpSpPr>
            <p:cNvPr id="222" name="Group 186"/>
            <p:cNvGrpSpPr>
              <a:grpSpLocks/>
            </p:cNvGrpSpPr>
            <p:nvPr/>
          </p:nvGrpSpPr>
          <p:grpSpPr bwMode="auto">
            <a:xfrm>
              <a:off x="5371357" y="4942292"/>
              <a:ext cx="102471" cy="180288"/>
              <a:chOff x="2284" y="3282"/>
              <a:chExt cx="285" cy="602"/>
            </a:xfrm>
          </p:grpSpPr>
          <p:sp>
            <p:nvSpPr>
              <p:cNvPr id="231" name="AutoShape 187"/>
              <p:cNvSpPr>
                <a:spLocks noChangeArrowheads="1"/>
              </p:cNvSpPr>
              <p:nvPr/>
            </p:nvSpPr>
            <p:spPr bwMode="auto">
              <a:xfrm>
                <a:off x="2381" y="3475"/>
                <a:ext cx="91" cy="409"/>
              </a:xfrm>
              <a:prstGeom prst="roundRect">
                <a:avLst>
                  <a:gd name="adj" fmla="val 29671"/>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32" name="AutoShape 188"/>
              <p:cNvSpPr>
                <a:spLocks noChangeArrowheads="1"/>
              </p:cNvSpPr>
              <p:nvPr/>
            </p:nvSpPr>
            <p:spPr bwMode="auto">
              <a:xfrm rot="-2535482">
                <a:off x="2284" y="3282"/>
                <a:ext cx="91" cy="272"/>
              </a:xfrm>
              <a:prstGeom prst="roundRect">
                <a:avLst>
                  <a:gd name="adj" fmla="val 43162"/>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33" name="AutoShape 189"/>
              <p:cNvSpPr>
                <a:spLocks noChangeArrowheads="1"/>
              </p:cNvSpPr>
              <p:nvPr/>
            </p:nvSpPr>
            <p:spPr bwMode="auto">
              <a:xfrm rot="2535482" flipH="1">
                <a:off x="2478" y="3282"/>
                <a:ext cx="91" cy="272"/>
              </a:xfrm>
              <a:prstGeom prst="roundRect">
                <a:avLst>
                  <a:gd name="adj" fmla="val 35963"/>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grpSp>
        <p:grpSp>
          <p:nvGrpSpPr>
            <p:cNvPr id="201" name="Group 13"/>
            <p:cNvGrpSpPr>
              <a:grpSpLocks/>
            </p:cNvGrpSpPr>
            <p:nvPr/>
          </p:nvGrpSpPr>
          <p:grpSpPr bwMode="auto">
            <a:xfrm>
              <a:off x="5372965" y="4860506"/>
              <a:ext cx="144241" cy="234830"/>
              <a:chOff x="2284" y="3282"/>
              <a:chExt cx="285" cy="602"/>
            </a:xfrm>
          </p:grpSpPr>
          <p:sp>
            <p:nvSpPr>
              <p:cNvPr id="214" name="AutoShape 14"/>
              <p:cNvSpPr>
                <a:spLocks noChangeArrowheads="1"/>
              </p:cNvSpPr>
              <p:nvPr/>
            </p:nvSpPr>
            <p:spPr bwMode="auto">
              <a:xfrm>
                <a:off x="2381" y="3475"/>
                <a:ext cx="91" cy="409"/>
              </a:xfrm>
              <a:prstGeom prst="roundRect">
                <a:avLst>
                  <a:gd name="adj" fmla="val 29671"/>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15" name="AutoShape 15"/>
              <p:cNvSpPr>
                <a:spLocks noChangeArrowheads="1"/>
              </p:cNvSpPr>
              <p:nvPr/>
            </p:nvSpPr>
            <p:spPr bwMode="auto">
              <a:xfrm rot="-2535482">
                <a:off x="2284" y="3282"/>
                <a:ext cx="91" cy="272"/>
              </a:xfrm>
              <a:prstGeom prst="roundRect">
                <a:avLst>
                  <a:gd name="adj" fmla="val 43162"/>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16" name="AutoShape 16"/>
              <p:cNvSpPr>
                <a:spLocks noChangeArrowheads="1"/>
              </p:cNvSpPr>
              <p:nvPr/>
            </p:nvSpPr>
            <p:spPr bwMode="auto">
              <a:xfrm rot="2535482" flipH="1">
                <a:off x="2478" y="3282"/>
                <a:ext cx="91" cy="272"/>
              </a:xfrm>
              <a:prstGeom prst="roundRect">
                <a:avLst>
                  <a:gd name="adj" fmla="val 35963"/>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grpSp>
      </p:grpSp>
      <p:grpSp>
        <p:nvGrpSpPr>
          <p:cNvPr id="5" name="Grupo 4"/>
          <p:cNvGrpSpPr/>
          <p:nvPr/>
        </p:nvGrpSpPr>
        <p:grpSpPr>
          <a:xfrm>
            <a:off x="5674308" y="4214211"/>
            <a:ext cx="936091" cy="1917647"/>
            <a:chOff x="3841026" y="4214212"/>
            <a:chExt cx="386863" cy="1334500"/>
          </a:xfrm>
        </p:grpSpPr>
        <p:grpSp>
          <p:nvGrpSpPr>
            <p:cNvPr id="21627" name="Group 128"/>
            <p:cNvGrpSpPr>
              <a:grpSpLocks/>
            </p:cNvGrpSpPr>
            <p:nvPr/>
          </p:nvGrpSpPr>
          <p:grpSpPr bwMode="auto">
            <a:xfrm>
              <a:off x="3907554" y="4954554"/>
              <a:ext cx="144463" cy="234950"/>
              <a:chOff x="2284" y="3282"/>
              <a:chExt cx="285" cy="602"/>
            </a:xfrm>
          </p:grpSpPr>
          <p:sp>
            <p:nvSpPr>
              <p:cNvPr id="21628" name="AutoShape 129"/>
              <p:cNvSpPr>
                <a:spLocks noChangeArrowheads="1"/>
              </p:cNvSpPr>
              <p:nvPr/>
            </p:nvSpPr>
            <p:spPr bwMode="auto">
              <a:xfrm>
                <a:off x="2381" y="3475"/>
                <a:ext cx="91" cy="409"/>
              </a:xfrm>
              <a:prstGeom prst="roundRect">
                <a:avLst>
                  <a:gd name="adj" fmla="val 29671"/>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629" name="AutoShape 130"/>
              <p:cNvSpPr>
                <a:spLocks noChangeArrowheads="1"/>
              </p:cNvSpPr>
              <p:nvPr/>
            </p:nvSpPr>
            <p:spPr bwMode="auto">
              <a:xfrm rot="-2535482">
                <a:off x="2284" y="3282"/>
                <a:ext cx="91" cy="272"/>
              </a:xfrm>
              <a:prstGeom prst="roundRect">
                <a:avLst>
                  <a:gd name="adj" fmla="val 43162"/>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630" name="AutoShape 131"/>
              <p:cNvSpPr>
                <a:spLocks noChangeArrowheads="1"/>
              </p:cNvSpPr>
              <p:nvPr/>
            </p:nvSpPr>
            <p:spPr bwMode="auto">
              <a:xfrm rot="2535482" flipH="1">
                <a:off x="2478" y="3282"/>
                <a:ext cx="91" cy="272"/>
              </a:xfrm>
              <a:prstGeom prst="roundRect">
                <a:avLst>
                  <a:gd name="adj" fmla="val 35963"/>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grpSp>
        <p:pic>
          <p:nvPicPr>
            <p:cNvPr id="220" name="Picture 18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1026" y="4214212"/>
              <a:ext cx="386863" cy="133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1" name="Group 182"/>
            <p:cNvGrpSpPr>
              <a:grpSpLocks/>
            </p:cNvGrpSpPr>
            <p:nvPr/>
          </p:nvGrpSpPr>
          <p:grpSpPr bwMode="auto">
            <a:xfrm>
              <a:off x="4019323" y="5107570"/>
              <a:ext cx="102471" cy="180288"/>
              <a:chOff x="2284" y="3282"/>
              <a:chExt cx="285" cy="602"/>
            </a:xfrm>
          </p:grpSpPr>
          <p:sp>
            <p:nvSpPr>
              <p:cNvPr id="234" name="AutoShape 183"/>
              <p:cNvSpPr>
                <a:spLocks noChangeArrowheads="1"/>
              </p:cNvSpPr>
              <p:nvPr/>
            </p:nvSpPr>
            <p:spPr bwMode="auto">
              <a:xfrm>
                <a:off x="2381" y="3475"/>
                <a:ext cx="91" cy="409"/>
              </a:xfrm>
              <a:prstGeom prst="roundRect">
                <a:avLst>
                  <a:gd name="adj" fmla="val 29671"/>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35" name="AutoShape 184"/>
              <p:cNvSpPr>
                <a:spLocks noChangeArrowheads="1"/>
              </p:cNvSpPr>
              <p:nvPr/>
            </p:nvSpPr>
            <p:spPr bwMode="auto">
              <a:xfrm rot="-2535482">
                <a:off x="2284" y="3282"/>
                <a:ext cx="91" cy="272"/>
              </a:xfrm>
              <a:prstGeom prst="roundRect">
                <a:avLst>
                  <a:gd name="adj" fmla="val 43162"/>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36" name="AutoShape 185"/>
              <p:cNvSpPr>
                <a:spLocks noChangeArrowheads="1"/>
              </p:cNvSpPr>
              <p:nvPr/>
            </p:nvSpPr>
            <p:spPr bwMode="auto">
              <a:xfrm rot="2535482" flipH="1">
                <a:off x="2478" y="3282"/>
                <a:ext cx="91" cy="272"/>
              </a:xfrm>
              <a:prstGeom prst="roundRect">
                <a:avLst>
                  <a:gd name="adj" fmla="val 35963"/>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grpSp>
        <p:grpSp>
          <p:nvGrpSpPr>
            <p:cNvPr id="207" name="Group 9"/>
            <p:cNvGrpSpPr>
              <a:grpSpLocks/>
            </p:cNvGrpSpPr>
            <p:nvPr/>
          </p:nvGrpSpPr>
          <p:grpSpPr bwMode="auto">
            <a:xfrm>
              <a:off x="4002066" y="4773660"/>
              <a:ext cx="144241" cy="234830"/>
              <a:chOff x="2284" y="3282"/>
              <a:chExt cx="285" cy="602"/>
            </a:xfrm>
          </p:grpSpPr>
          <p:sp>
            <p:nvSpPr>
              <p:cNvPr id="208" name="AutoShape 10"/>
              <p:cNvSpPr>
                <a:spLocks noChangeArrowheads="1"/>
              </p:cNvSpPr>
              <p:nvPr/>
            </p:nvSpPr>
            <p:spPr bwMode="auto">
              <a:xfrm>
                <a:off x="2381" y="3475"/>
                <a:ext cx="91" cy="409"/>
              </a:xfrm>
              <a:prstGeom prst="roundRect">
                <a:avLst>
                  <a:gd name="adj" fmla="val 29671"/>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09" name="AutoShape 11"/>
              <p:cNvSpPr>
                <a:spLocks noChangeArrowheads="1"/>
              </p:cNvSpPr>
              <p:nvPr/>
            </p:nvSpPr>
            <p:spPr bwMode="auto">
              <a:xfrm rot="-2535482">
                <a:off x="2284" y="3282"/>
                <a:ext cx="91" cy="272"/>
              </a:xfrm>
              <a:prstGeom prst="roundRect">
                <a:avLst>
                  <a:gd name="adj" fmla="val 43162"/>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10" name="AutoShape 12"/>
              <p:cNvSpPr>
                <a:spLocks noChangeArrowheads="1"/>
              </p:cNvSpPr>
              <p:nvPr/>
            </p:nvSpPr>
            <p:spPr bwMode="auto">
              <a:xfrm rot="2535482" flipH="1">
                <a:off x="2478" y="3282"/>
                <a:ext cx="91" cy="272"/>
              </a:xfrm>
              <a:prstGeom prst="roundRect">
                <a:avLst>
                  <a:gd name="adj" fmla="val 35963"/>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grpSp>
        <p:grpSp>
          <p:nvGrpSpPr>
            <p:cNvPr id="21625" name="Group 120"/>
            <p:cNvGrpSpPr>
              <a:grpSpLocks/>
            </p:cNvGrpSpPr>
            <p:nvPr/>
          </p:nvGrpSpPr>
          <p:grpSpPr bwMode="auto">
            <a:xfrm>
              <a:off x="4053726" y="5163137"/>
              <a:ext cx="144462" cy="234950"/>
              <a:chOff x="2284" y="3282"/>
              <a:chExt cx="285" cy="602"/>
            </a:xfrm>
          </p:grpSpPr>
          <p:sp>
            <p:nvSpPr>
              <p:cNvPr id="21634" name="AutoShape 121"/>
              <p:cNvSpPr>
                <a:spLocks noChangeArrowheads="1"/>
              </p:cNvSpPr>
              <p:nvPr/>
            </p:nvSpPr>
            <p:spPr bwMode="auto">
              <a:xfrm>
                <a:off x="2381" y="3475"/>
                <a:ext cx="91" cy="409"/>
              </a:xfrm>
              <a:prstGeom prst="roundRect">
                <a:avLst>
                  <a:gd name="adj" fmla="val 29671"/>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635" name="AutoShape 122"/>
              <p:cNvSpPr>
                <a:spLocks noChangeArrowheads="1"/>
              </p:cNvSpPr>
              <p:nvPr/>
            </p:nvSpPr>
            <p:spPr bwMode="auto">
              <a:xfrm rot="-2535482">
                <a:off x="2284" y="3282"/>
                <a:ext cx="91" cy="272"/>
              </a:xfrm>
              <a:prstGeom prst="roundRect">
                <a:avLst>
                  <a:gd name="adj" fmla="val 43162"/>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636" name="AutoShape 123"/>
              <p:cNvSpPr>
                <a:spLocks noChangeArrowheads="1"/>
              </p:cNvSpPr>
              <p:nvPr/>
            </p:nvSpPr>
            <p:spPr bwMode="auto">
              <a:xfrm rot="2535482" flipH="1">
                <a:off x="2478" y="3282"/>
                <a:ext cx="91" cy="272"/>
              </a:xfrm>
              <a:prstGeom prst="roundRect">
                <a:avLst>
                  <a:gd name="adj" fmla="val 35963"/>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grpSp>
        <p:grpSp>
          <p:nvGrpSpPr>
            <p:cNvPr id="21626" name="Group 124"/>
            <p:cNvGrpSpPr>
              <a:grpSpLocks/>
            </p:cNvGrpSpPr>
            <p:nvPr/>
          </p:nvGrpSpPr>
          <p:grpSpPr bwMode="auto">
            <a:xfrm>
              <a:off x="3984436" y="4926188"/>
              <a:ext cx="144463" cy="234950"/>
              <a:chOff x="2284" y="3282"/>
              <a:chExt cx="285" cy="602"/>
            </a:xfrm>
          </p:grpSpPr>
          <p:sp>
            <p:nvSpPr>
              <p:cNvPr id="21631" name="AutoShape 125"/>
              <p:cNvSpPr>
                <a:spLocks noChangeArrowheads="1"/>
              </p:cNvSpPr>
              <p:nvPr/>
            </p:nvSpPr>
            <p:spPr bwMode="auto">
              <a:xfrm>
                <a:off x="2381" y="3475"/>
                <a:ext cx="91" cy="409"/>
              </a:xfrm>
              <a:prstGeom prst="roundRect">
                <a:avLst>
                  <a:gd name="adj" fmla="val 29671"/>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632" name="AutoShape 126"/>
              <p:cNvSpPr>
                <a:spLocks noChangeArrowheads="1"/>
              </p:cNvSpPr>
              <p:nvPr/>
            </p:nvSpPr>
            <p:spPr bwMode="auto">
              <a:xfrm rot="-2535482">
                <a:off x="2284" y="3282"/>
                <a:ext cx="91" cy="272"/>
              </a:xfrm>
              <a:prstGeom prst="roundRect">
                <a:avLst>
                  <a:gd name="adj" fmla="val 43162"/>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633" name="AutoShape 127"/>
              <p:cNvSpPr>
                <a:spLocks noChangeArrowheads="1"/>
              </p:cNvSpPr>
              <p:nvPr/>
            </p:nvSpPr>
            <p:spPr bwMode="auto">
              <a:xfrm rot="2535482" flipH="1">
                <a:off x="2478" y="3282"/>
                <a:ext cx="91" cy="272"/>
              </a:xfrm>
              <a:prstGeom prst="roundRect">
                <a:avLst>
                  <a:gd name="adj" fmla="val 35963"/>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grpSp>
      </p:grpSp>
      <p:pic>
        <p:nvPicPr>
          <p:cNvPr id="238" name="Picture 18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89879" y="4169260"/>
            <a:ext cx="936091" cy="191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 name="Group 21"/>
          <p:cNvGrpSpPr>
            <a:grpSpLocks/>
          </p:cNvGrpSpPr>
          <p:nvPr/>
        </p:nvGrpSpPr>
        <p:grpSpPr bwMode="auto">
          <a:xfrm>
            <a:off x="10330238" y="5073969"/>
            <a:ext cx="349019" cy="337446"/>
            <a:chOff x="2284" y="3282"/>
            <a:chExt cx="285" cy="602"/>
          </a:xfrm>
        </p:grpSpPr>
        <p:sp>
          <p:nvSpPr>
            <p:cNvPr id="211" name="AutoShape 22"/>
            <p:cNvSpPr>
              <a:spLocks noChangeArrowheads="1"/>
            </p:cNvSpPr>
            <p:nvPr/>
          </p:nvSpPr>
          <p:spPr bwMode="auto">
            <a:xfrm>
              <a:off x="2381" y="3475"/>
              <a:ext cx="91" cy="409"/>
            </a:xfrm>
            <a:prstGeom prst="roundRect">
              <a:avLst>
                <a:gd name="adj" fmla="val 29671"/>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12" name="AutoShape 23"/>
            <p:cNvSpPr>
              <a:spLocks noChangeArrowheads="1"/>
            </p:cNvSpPr>
            <p:nvPr/>
          </p:nvSpPr>
          <p:spPr bwMode="auto">
            <a:xfrm rot="-2535482">
              <a:off x="2284" y="3282"/>
              <a:ext cx="91" cy="272"/>
            </a:xfrm>
            <a:prstGeom prst="roundRect">
              <a:avLst>
                <a:gd name="adj" fmla="val 43162"/>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13" name="AutoShape 24"/>
            <p:cNvSpPr>
              <a:spLocks noChangeArrowheads="1"/>
            </p:cNvSpPr>
            <p:nvPr/>
          </p:nvSpPr>
          <p:spPr bwMode="auto">
            <a:xfrm rot="2535482" flipH="1">
              <a:off x="2478" y="3282"/>
              <a:ext cx="91" cy="272"/>
            </a:xfrm>
            <a:prstGeom prst="roundRect">
              <a:avLst>
                <a:gd name="adj" fmla="val 35963"/>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grpSp>
      <p:grpSp>
        <p:nvGrpSpPr>
          <p:cNvPr id="224" name="Group 194"/>
          <p:cNvGrpSpPr>
            <a:grpSpLocks/>
          </p:cNvGrpSpPr>
          <p:nvPr/>
        </p:nvGrpSpPr>
        <p:grpSpPr bwMode="auto">
          <a:xfrm>
            <a:off x="10325053" y="5459565"/>
            <a:ext cx="247949" cy="259070"/>
            <a:chOff x="2284" y="3282"/>
            <a:chExt cx="285" cy="602"/>
          </a:xfrm>
        </p:grpSpPr>
        <p:sp>
          <p:nvSpPr>
            <p:cNvPr id="225" name="AutoShape 195"/>
            <p:cNvSpPr>
              <a:spLocks noChangeArrowheads="1"/>
            </p:cNvSpPr>
            <p:nvPr/>
          </p:nvSpPr>
          <p:spPr bwMode="auto">
            <a:xfrm>
              <a:off x="2381" y="3475"/>
              <a:ext cx="91" cy="409"/>
            </a:xfrm>
            <a:prstGeom prst="roundRect">
              <a:avLst>
                <a:gd name="adj" fmla="val 29671"/>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26" name="AutoShape 196"/>
            <p:cNvSpPr>
              <a:spLocks noChangeArrowheads="1"/>
            </p:cNvSpPr>
            <p:nvPr/>
          </p:nvSpPr>
          <p:spPr bwMode="auto">
            <a:xfrm rot="-2535482">
              <a:off x="2284" y="3282"/>
              <a:ext cx="91" cy="272"/>
            </a:xfrm>
            <a:prstGeom prst="roundRect">
              <a:avLst>
                <a:gd name="adj" fmla="val 43162"/>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27" name="AutoShape 197"/>
            <p:cNvSpPr>
              <a:spLocks noChangeArrowheads="1"/>
            </p:cNvSpPr>
            <p:nvPr/>
          </p:nvSpPr>
          <p:spPr bwMode="auto">
            <a:xfrm rot="2535482" flipH="1">
              <a:off x="2478" y="3282"/>
              <a:ext cx="91" cy="272"/>
            </a:xfrm>
            <a:prstGeom prst="roundRect">
              <a:avLst>
                <a:gd name="adj" fmla="val 35963"/>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grpSp>
      <p:grpSp>
        <p:nvGrpSpPr>
          <p:cNvPr id="21590" name="Group 160"/>
          <p:cNvGrpSpPr>
            <a:grpSpLocks/>
          </p:cNvGrpSpPr>
          <p:nvPr/>
        </p:nvGrpSpPr>
        <p:grpSpPr bwMode="auto">
          <a:xfrm>
            <a:off x="10285433" y="5660876"/>
            <a:ext cx="349554" cy="337618"/>
            <a:chOff x="2284" y="3282"/>
            <a:chExt cx="285" cy="602"/>
          </a:xfrm>
        </p:grpSpPr>
        <p:sp>
          <p:nvSpPr>
            <p:cNvPr id="21595" name="AutoShape 161"/>
            <p:cNvSpPr>
              <a:spLocks noChangeArrowheads="1"/>
            </p:cNvSpPr>
            <p:nvPr/>
          </p:nvSpPr>
          <p:spPr bwMode="auto">
            <a:xfrm>
              <a:off x="2381" y="3475"/>
              <a:ext cx="91" cy="409"/>
            </a:xfrm>
            <a:prstGeom prst="roundRect">
              <a:avLst>
                <a:gd name="adj" fmla="val 29671"/>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596" name="AutoShape 162"/>
            <p:cNvSpPr>
              <a:spLocks noChangeArrowheads="1"/>
            </p:cNvSpPr>
            <p:nvPr/>
          </p:nvSpPr>
          <p:spPr bwMode="auto">
            <a:xfrm rot="-2535482">
              <a:off x="2284" y="3282"/>
              <a:ext cx="91" cy="272"/>
            </a:xfrm>
            <a:prstGeom prst="roundRect">
              <a:avLst>
                <a:gd name="adj" fmla="val 43162"/>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597" name="AutoShape 163"/>
            <p:cNvSpPr>
              <a:spLocks noChangeArrowheads="1"/>
            </p:cNvSpPr>
            <p:nvPr/>
          </p:nvSpPr>
          <p:spPr bwMode="auto">
            <a:xfrm rot="2535482" flipH="1">
              <a:off x="2478" y="3282"/>
              <a:ext cx="91" cy="272"/>
            </a:xfrm>
            <a:prstGeom prst="roundRect">
              <a:avLst>
                <a:gd name="adj" fmla="val 35963"/>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grpSp>
      <p:grpSp>
        <p:nvGrpSpPr>
          <p:cNvPr id="21589" name="Group 156"/>
          <p:cNvGrpSpPr>
            <a:grpSpLocks/>
          </p:cNvGrpSpPr>
          <p:nvPr/>
        </p:nvGrpSpPr>
        <p:grpSpPr bwMode="auto">
          <a:xfrm>
            <a:off x="10620365" y="5487050"/>
            <a:ext cx="349557" cy="337618"/>
            <a:chOff x="2284" y="3282"/>
            <a:chExt cx="285" cy="602"/>
          </a:xfrm>
        </p:grpSpPr>
        <p:sp>
          <p:nvSpPr>
            <p:cNvPr id="21598" name="AutoShape 157"/>
            <p:cNvSpPr>
              <a:spLocks noChangeArrowheads="1"/>
            </p:cNvSpPr>
            <p:nvPr/>
          </p:nvSpPr>
          <p:spPr bwMode="auto">
            <a:xfrm>
              <a:off x="2381" y="3475"/>
              <a:ext cx="91" cy="409"/>
            </a:xfrm>
            <a:prstGeom prst="roundRect">
              <a:avLst>
                <a:gd name="adj" fmla="val 29671"/>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599" name="AutoShape 158"/>
            <p:cNvSpPr>
              <a:spLocks noChangeArrowheads="1"/>
            </p:cNvSpPr>
            <p:nvPr/>
          </p:nvSpPr>
          <p:spPr bwMode="auto">
            <a:xfrm rot="-2535482">
              <a:off x="2284" y="3282"/>
              <a:ext cx="91" cy="272"/>
            </a:xfrm>
            <a:prstGeom prst="roundRect">
              <a:avLst>
                <a:gd name="adj" fmla="val 43162"/>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600" name="AutoShape 159"/>
            <p:cNvSpPr>
              <a:spLocks noChangeArrowheads="1"/>
            </p:cNvSpPr>
            <p:nvPr/>
          </p:nvSpPr>
          <p:spPr bwMode="auto">
            <a:xfrm rot="2535482" flipH="1">
              <a:off x="2478" y="3282"/>
              <a:ext cx="91" cy="272"/>
            </a:xfrm>
            <a:prstGeom prst="roundRect">
              <a:avLst>
                <a:gd name="adj" fmla="val 35963"/>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grpSp>
      <p:grpSp>
        <p:nvGrpSpPr>
          <p:cNvPr id="21591" name="Group 164"/>
          <p:cNvGrpSpPr>
            <a:grpSpLocks/>
          </p:cNvGrpSpPr>
          <p:nvPr/>
        </p:nvGrpSpPr>
        <p:grpSpPr bwMode="auto">
          <a:xfrm>
            <a:off x="10439197" y="5240449"/>
            <a:ext cx="349554" cy="337618"/>
            <a:chOff x="2284" y="3282"/>
            <a:chExt cx="285" cy="602"/>
          </a:xfrm>
        </p:grpSpPr>
        <p:sp>
          <p:nvSpPr>
            <p:cNvPr id="21592" name="AutoShape 165"/>
            <p:cNvSpPr>
              <a:spLocks noChangeArrowheads="1"/>
            </p:cNvSpPr>
            <p:nvPr/>
          </p:nvSpPr>
          <p:spPr bwMode="auto">
            <a:xfrm>
              <a:off x="2381" y="3475"/>
              <a:ext cx="91" cy="409"/>
            </a:xfrm>
            <a:prstGeom prst="roundRect">
              <a:avLst>
                <a:gd name="adj" fmla="val 29671"/>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593" name="AutoShape 166"/>
            <p:cNvSpPr>
              <a:spLocks noChangeArrowheads="1"/>
            </p:cNvSpPr>
            <p:nvPr/>
          </p:nvSpPr>
          <p:spPr bwMode="auto">
            <a:xfrm rot="-2535482">
              <a:off x="2284" y="3282"/>
              <a:ext cx="91" cy="272"/>
            </a:xfrm>
            <a:prstGeom prst="roundRect">
              <a:avLst>
                <a:gd name="adj" fmla="val 43162"/>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594" name="AutoShape 167"/>
            <p:cNvSpPr>
              <a:spLocks noChangeArrowheads="1"/>
            </p:cNvSpPr>
            <p:nvPr/>
          </p:nvSpPr>
          <p:spPr bwMode="auto">
            <a:xfrm rot="2535482" flipH="1">
              <a:off x="2478" y="3282"/>
              <a:ext cx="91" cy="272"/>
            </a:xfrm>
            <a:prstGeom prst="roundRect">
              <a:avLst>
                <a:gd name="adj" fmla="val 35963"/>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grpSp>
      <p:sp>
        <p:nvSpPr>
          <p:cNvPr id="138" name="AutoShape 54"/>
          <p:cNvSpPr>
            <a:spLocks noChangeArrowheads="1"/>
          </p:cNvSpPr>
          <p:nvPr/>
        </p:nvSpPr>
        <p:spPr bwMode="auto">
          <a:xfrm rot="5400000">
            <a:off x="2129382" y="3212715"/>
            <a:ext cx="576262" cy="414030"/>
          </a:xfrm>
          <a:prstGeom prst="rightArrow">
            <a:avLst>
              <a:gd name="adj1" fmla="val 50000"/>
              <a:gd name="adj2" fmla="val 25069"/>
            </a:avLst>
          </a:prstGeom>
          <a:noFill/>
          <a:ln w="38100">
            <a:solidFill>
              <a:schemeClr val="bg1">
                <a:lumMod val="50000"/>
              </a:schemeClr>
            </a:solidFill>
          </a:ln>
          <a:effectLst>
            <a:innerShdw blurRad="63500" dist="50800">
              <a:prstClr val="black">
                <a:alpha val="50000"/>
              </a:prstClr>
            </a:innerShdw>
          </a:effectLst>
        </p:spPr>
        <p:txBody>
          <a:bodyPr wrap="none" anchor="ctr"/>
          <a:lstStyle/>
          <a:p>
            <a:pPr algn="ctr" eaLnBrk="1" hangingPunct="1">
              <a:defRPr/>
            </a:pPr>
            <a:endParaRPr lang="pt-PT" sz="1200">
              <a:latin typeface="Microsoft YaHei" panose="020B0503020204020204" pitchFamily="34" charset="-122"/>
              <a:ea typeface="Microsoft YaHei" panose="020B0503020204020204" pitchFamily="34" charset="-122"/>
            </a:endParaRPr>
          </a:p>
        </p:txBody>
      </p:sp>
      <p:sp>
        <p:nvSpPr>
          <p:cNvPr id="21584" name="AutoShape 183"/>
          <p:cNvSpPr>
            <a:spLocks noChangeArrowheads="1"/>
          </p:cNvSpPr>
          <p:nvPr/>
        </p:nvSpPr>
        <p:spPr bwMode="auto">
          <a:xfrm>
            <a:off x="2295996" y="5186629"/>
            <a:ext cx="32719" cy="122488"/>
          </a:xfrm>
          <a:prstGeom prst="roundRect">
            <a:avLst>
              <a:gd name="adj" fmla="val 29671"/>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585" name="AutoShape 184"/>
          <p:cNvSpPr>
            <a:spLocks noChangeArrowheads="1"/>
          </p:cNvSpPr>
          <p:nvPr/>
        </p:nvSpPr>
        <p:spPr bwMode="auto">
          <a:xfrm rot="19064518">
            <a:off x="2261120" y="5128829"/>
            <a:ext cx="32719" cy="81459"/>
          </a:xfrm>
          <a:prstGeom prst="roundRect">
            <a:avLst>
              <a:gd name="adj" fmla="val 43162"/>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586" name="AutoShape 185"/>
          <p:cNvSpPr>
            <a:spLocks noChangeArrowheads="1"/>
          </p:cNvSpPr>
          <p:nvPr/>
        </p:nvSpPr>
        <p:spPr bwMode="auto">
          <a:xfrm rot="2535482" flipH="1">
            <a:off x="2330872" y="5128829"/>
            <a:ext cx="32719" cy="81459"/>
          </a:xfrm>
          <a:prstGeom prst="roundRect">
            <a:avLst>
              <a:gd name="adj" fmla="val 35963"/>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581" name="AutoShape 187"/>
          <p:cNvSpPr>
            <a:spLocks noChangeArrowheads="1"/>
          </p:cNvSpPr>
          <p:nvPr/>
        </p:nvSpPr>
        <p:spPr bwMode="auto">
          <a:xfrm>
            <a:off x="2449140" y="5443662"/>
            <a:ext cx="32719" cy="122488"/>
          </a:xfrm>
          <a:prstGeom prst="roundRect">
            <a:avLst>
              <a:gd name="adj" fmla="val 29671"/>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582" name="AutoShape 188"/>
          <p:cNvSpPr>
            <a:spLocks noChangeArrowheads="1"/>
          </p:cNvSpPr>
          <p:nvPr/>
        </p:nvSpPr>
        <p:spPr bwMode="auto">
          <a:xfrm rot="19064518">
            <a:off x="2414264" y="5385862"/>
            <a:ext cx="32719" cy="81459"/>
          </a:xfrm>
          <a:prstGeom prst="roundRect">
            <a:avLst>
              <a:gd name="adj" fmla="val 43162"/>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583" name="AutoShape 189"/>
          <p:cNvSpPr>
            <a:spLocks noChangeArrowheads="1"/>
          </p:cNvSpPr>
          <p:nvPr/>
        </p:nvSpPr>
        <p:spPr bwMode="auto">
          <a:xfrm rot="2535482" flipH="1">
            <a:off x="2484016" y="5385862"/>
            <a:ext cx="32719" cy="81459"/>
          </a:xfrm>
          <a:prstGeom prst="roundRect">
            <a:avLst>
              <a:gd name="adj" fmla="val 35963"/>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578" name="AutoShape 191"/>
          <p:cNvSpPr>
            <a:spLocks noChangeArrowheads="1"/>
          </p:cNvSpPr>
          <p:nvPr/>
        </p:nvSpPr>
        <p:spPr bwMode="auto">
          <a:xfrm>
            <a:off x="2295996" y="5720185"/>
            <a:ext cx="32719" cy="122488"/>
          </a:xfrm>
          <a:prstGeom prst="roundRect">
            <a:avLst>
              <a:gd name="adj" fmla="val 29671"/>
            </a:avLst>
          </a:prstGeom>
          <a:solidFill>
            <a:srgbClr val="99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579" name="AutoShape 192"/>
          <p:cNvSpPr>
            <a:spLocks noChangeArrowheads="1"/>
          </p:cNvSpPr>
          <p:nvPr/>
        </p:nvSpPr>
        <p:spPr bwMode="auto">
          <a:xfrm rot="19064518">
            <a:off x="2261120" y="5662385"/>
            <a:ext cx="32719" cy="81459"/>
          </a:xfrm>
          <a:prstGeom prst="roundRect">
            <a:avLst>
              <a:gd name="adj" fmla="val 43162"/>
            </a:avLst>
          </a:prstGeom>
          <a:solidFill>
            <a:srgbClr val="99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580" name="AutoShape 193"/>
          <p:cNvSpPr>
            <a:spLocks noChangeArrowheads="1"/>
          </p:cNvSpPr>
          <p:nvPr/>
        </p:nvSpPr>
        <p:spPr bwMode="auto">
          <a:xfrm rot="2535482" flipH="1">
            <a:off x="2330872" y="5662385"/>
            <a:ext cx="32719" cy="81459"/>
          </a:xfrm>
          <a:prstGeom prst="roundRect">
            <a:avLst>
              <a:gd name="adj" fmla="val 35963"/>
            </a:avLst>
          </a:prstGeom>
          <a:solidFill>
            <a:srgbClr val="99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575" name="AutoShape 195"/>
          <p:cNvSpPr>
            <a:spLocks noChangeArrowheads="1"/>
          </p:cNvSpPr>
          <p:nvPr/>
        </p:nvSpPr>
        <p:spPr bwMode="auto">
          <a:xfrm>
            <a:off x="2449140" y="5940672"/>
            <a:ext cx="32719" cy="122488"/>
          </a:xfrm>
          <a:prstGeom prst="roundRect">
            <a:avLst>
              <a:gd name="adj" fmla="val 29671"/>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576" name="AutoShape 196"/>
          <p:cNvSpPr>
            <a:spLocks noChangeArrowheads="1"/>
          </p:cNvSpPr>
          <p:nvPr/>
        </p:nvSpPr>
        <p:spPr bwMode="auto">
          <a:xfrm rot="19064518">
            <a:off x="2414264" y="5882872"/>
            <a:ext cx="32719" cy="81459"/>
          </a:xfrm>
          <a:prstGeom prst="roundRect">
            <a:avLst>
              <a:gd name="adj" fmla="val 43162"/>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577" name="AutoShape 197"/>
          <p:cNvSpPr>
            <a:spLocks noChangeArrowheads="1"/>
          </p:cNvSpPr>
          <p:nvPr/>
        </p:nvSpPr>
        <p:spPr bwMode="auto">
          <a:xfrm rot="2535482" flipH="1">
            <a:off x="2484016" y="5882872"/>
            <a:ext cx="32719" cy="81459"/>
          </a:xfrm>
          <a:prstGeom prst="roundRect">
            <a:avLst>
              <a:gd name="adj" fmla="val 35963"/>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grpSp>
        <p:nvGrpSpPr>
          <p:cNvPr id="21554" name="Group 17"/>
          <p:cNvGrpSpPr>
            <a:grpSpLocks/>
          </p:cNvGrpSpPr>
          <p:nvPr/>
        </p:nvGrpSpPr>
        <p:grpSpPr bwMode="auto">
          <a:xfrm>
            <a:off x="2419955" y="5118155"/>
            <a:ext cx="144241" cy="234830"/>
            <a:chOff x="2284" y="3282"/>
            <a:chExt cx="285" cy="602"/>
          </a:xfrm>
        </p:grpSpPr>
        <p:sp>
          <p:nvSpPr>
            <p:cNvPr id="21567" name="AutoShape 18"/>
            <p:cNvSpPr>
              <a:spLocks noChangeArrowheads="1"/>
            </p:cNvSpPr>
            <p:nvPr/>
          </p:nvSpPr>
          <p:spPr bwMode="auto">
            <a:xfrm>
              <a:off x="2381" y="3475"/>
              <a:ext cx="91" cy="409"/>
            </a:xfrm>
            <a:prstGeom prst="roundRect">
              <a:avLst>
                <a:gd name="adj" fmla="val 29671"/>
              </a:avLst>
            </a:prstGeom>
            <a:solidFill>
              <a:srgbClr val="99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1568" name="AutoShape 19"/>
            <p:cNvSpPr>
              <a:spLocks noChangeArrowheads="1"/>
            </p:cNvSpPr>
            <p:nvPr/>
          </p:nvSpPr>
          <p:spPr bwMode="auto">
            <a:xfrm rot="-2535482">
              <a:off x="2284" y="3282"/>
              <a:ext cx="91" cy="272"/>
            </a:xfrm>
            <a:prstGeom prst="roundRect">
              <a:avLst>
                <a:gd name="adj" fmla="val 43162"/>
              </a:avLst>
            </a:prstGeom>
            <a:solidFill>
              <a:srgbClr val="99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1569" name="AutoShape 20"/>
            <p:cNvSpPr>
              <a:spLocks noChangeArrowheads="1"/>
            </p:cNvSpPr>
            <p:nvPr/>
          </p:nvSpPr>
          <p:spPr bwMode="auto">
            <a:xfrm rot="2535482" flipH="1">
              <a:off x="2478" y="3282"/>
              <a:ext cx="91" cy="272"/>
            </a:xfrm>
            <a:prstGeom prst="roundRect">
              <a:avLst>
                <a:gd name="adj" fmla="val 35963"/>
              </a:avLst>
            </a:prstGeom>
            <a:solidFill>
              <a:srgbClr val="99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grpSp>
      <p:grpSp>
        <p:nvGrpSpPr>
          <p:cNvPr id="21555" name="Group 13"/>
          <p:cNvGrpSpPr>
            <a:grpSpLocks/>
          </p:cNvGrpSpPr>
          <p:nvPr/>
        </p:nvGrpSpPr>
        <p:grpSpPr bwMode="auto">
          <a:xfrm>
            <a:off x="2271530" y="5872554"/>
            <a:ext cx="144241" cy="234830"/>
            <a:chOff x="2284" y="3282"/>
            <a:chExt cx="285" cy="602"/>
          </a:xfrm>
        </p:grpSpPr>
        <p:sp>
          <p:nvSpPr>
            <p:cNvPr id="21564" name="AutoShape 14"/>
            <p:cNvSpPr>
              <a:spLocks noChangeArrowheads="1"/>
            </p:cNvSpPr>
            <p:nvPr/>
          </p:nvSpPr>
          <p:spPr bwMode="auto">
            <a:xfrm>
              <a:off x="2381" y="3475"/>
              <a:ext cx="91" cy="409"/>
            </a:xfrm>
            <a:prstGeom prst="roundRect">
              <a:avLst>
                <a:gd name="adj" fmla="val 29671"/>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1565" name="AutoShape 15"/>
            <p:cNvSpPr>
              <a:spLocks noChangeArrowheads="1"/>
            </p:cNvSpPr>
            <p:nvPr/>
          </p:nvSpPr>
          <p:spPr bwMode="auto">
            <a:xfrm rot="-2535482">
              <a:off x="2284" y="3282"/>
              <a:ext cx="91" cy="272"/>
            </a:xfrm>
            <a:prstGeom prst="roundRect">
              <a:avLst>
                <a:gd name="adj" fmla="val 43162"/>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1566" name="AutoShape 16"/>
            <p:cNvSpPr>
              <a:spLocks noChangeArrowheads="1"/>
            </p:cNvSpPr>
            <p:nvPr/>
          </p:nvSpPr>
          <p:spPr bwMode="auto">
            <a:xfrm rot="2535482" flipH="1">
              <a:off x="2478" y="3282"/>
              <a:ext cx="91" cy="272"/>
            </a:xfrm>
            <a:prstGeom prst="roundRect">
              <a:avLst>
                <a:gd name="adj" fmla="val 35963"/>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grpSp>
      <p:grpSp>
        <p:nvGrpSpPr>
          <p:cNvPr id="21556" name="Group 21"/>
          <p:cNvGrpSpPr>
            <a:grpSpLocks/>
          </p:cNvGrpSpPr>
          <p:nvPr/>
        </p:nvGrpSpPr>
        <p:grpSpPr bwMode="auto">
          <a:xfrm>
            <a:off x="2191286" y="5197927"/>
            <a:ext cx="144241" cy="234830"/>
            <a:chOff x="2284" y="3282"/>
            <a:chExt cx="285" cy="602"/>
          </a:xfrm>
        </p:grpSpPr>
        <p:sp>
          <p:nvSpPr>
            <p:cNvPr id="21561" name="AutoShape 22"/>
            <p:cNvSpPr>
              <a:spLocks noChangeArrowheads="1"/>
            </p:cNvSpPr>
            <p:nvPr/>
          </p:nvSpPr>
          <p:spPr bwMode="auto">
            <a:xfrm>
              <a:off x="2381" y="3475"/>
              <a:ext cx="91" cy="409"/>
            </a:xfrm>
            <a:prstGeom prst="roundRect">
              <a:avLst>
                <a:gd name="adj" fmla="val 29671"/>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1562" name="AutoShape 23"/>
            <p:cNvSpPr>
              <a:spLocks noChangeArrowheads="1"/>
            </p:cNvSpPr>
            <p:nvPr/>
          </p:nvSpPr>
          <p:spPr bwMode="auto">
            <a:xfrm rot="-2535482">
              <a:off x="2284" y="3282"/>
              <a:ext cx="91" cy="272"/>
            </a:xfrm>
            <a:prstGeom prst="roundRect">
              <a:avLst>
                <a:gd name="adj" fmla="val 43162"/>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1563" name="AutoShape 24"/>
            <p:cNvSpPr>
              <a:spLocks noChangeArrowheads="1"/>
            </p:cNvSpPr>
            <p:nvPr/>
          </p:nvSpPr>
          <p:spPr bwMode="auto">
            <a:xfrm rot="2535482" flipH="1">
              <a:off x="2478" y="3282"/>
              <a:ext cx="91" cy="272"/>
            </a:xfrm>
            <a:prstGeom prst="roundRect">
              <a:avLst>
                <a:gd name="adj" fmla="val 35963"/>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grpSp>
      <p:grpSp>
        <p:nvGrpSpPr>
          <p:cNvPr id="21557" name="Group 9"/>
          <p:cNvGrpSpPr>
            <a:grpSpLocks/>
          </p:cNvGrpSpPr>
          <p:nvPr/>
        </p:nvGrpSpPr>
        <p:grpSpPr bwMode="auto">
          <a:xfrm>
            <a:off x="2416365" y="5412129"/>
            <a:ext cx="144241" cy="234830"/>
            <a:chOff x="2284" y="3282"/>
            <a:chExt cx="285" cy="602"/>
          </a:xfrm>
        </p:grpSpPr>
        <p:sp>
          <p:nvSpPr>
            <p:cNvPr id="21558" name="AutoShape 10"/>
            <p:cNvSpPr>
              <a:spLocks noChangeArrowheads="1"/>
            </p:cNvSpPr>
            <p:nvPr/>
          </p:nvSpPr>
          <p:spPr bwMode="auto">
            <a:xfrm>
              <a:off x="2381" y="3475"/>
              <a:ext cx="91" cy="409"/>
            </a:xfrm>
            <a:prstGeom prst="roundRect">
              <a:avLst>
                <a:gd name="adj" fmla="val 29671"/>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1559" name="AutoShape 11"/>
            <p:cNvSpPr>
              <a:spLocks noChangeArrowheads="1"/>
            </p:cNvSpPr>
            <p:nvPr/>
          </p:nvSpPr>
          <p:spPr bwMode="auto">
            <a:xfrm rot="-2535482">
              <a:off x="2284" y="3282"/>
              <a:ext cx="91" cy="272"/>
            </a:xfrm>
            <a:prstGeom prst="roundRect">
              <a:avLst>
                <a:gd name="adj" fmla="val 43162"/>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1560" name="AutoShape 12"/>
            <p:cNvSpPr>
              <a:spLocks noChangeArrowheads="1"/>
            </p:cNvSpPr>
            <p:nvPr/>
          </p:nvSpPr>
          <p:spPr bwMode="auto">
            <a:xfrm rot="2535482" flipH="1">
              <a:off x="2478" y="3282"/>
              <a:ext cx="91" cy="272"/>
            </a:xfrm>
            <a:prstGeom prst="roundRect">
              <a:avLst>
                <a:gd name="adj" fmla="val 35963"/>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grpSp>
    </p:spTree>
    <p:extLst>
      <p:ext uri="{BB962C8B-B14F-4D97-AF65-F5344CB8AC3E}">
        <p14:creationId xmlns:p14="http://schemas.microsoft.com/office/powerpoint/2010/main" val="33553372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8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5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58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58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58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58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58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58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57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57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58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57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57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57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155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55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155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155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52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3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0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2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159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158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159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P spid="21525" grpId="0"/>
      <p:bldP spid="21588" grpId="0"/>
      <p:bldP spid="21527" grpId="0"/>
      <p:bldP spid="196" grpId="0" animBg="1"/>
      <p:bldP spid="138" grpId="0" animBg="1"/>
      <p:bldP spid="21584" grpId="0" animBg="1"/>
      <p:bldP spid="21585" grpId="0" animBg="1"/>
      <p:bldP spid="21586" grpId="0" animBg="1"/>
      <p:bldP spid="21581" grpId="0" animBg="1"/>
      <p:bldP spid="21582" grpId="0" animBg="1"/>
      <p:bldP spid="21583" grpId="0" animBg="1"/>
      <p:bldP spid="21578" grpId="0" animBg="1"/>
      <p:bldP spid="21579" grpId="0" animBg="1"/>
      <p:bldP spid="21580" grpId="0" animBg="1"/>
      <p:bldP spid="21575" grpId="0" animBg="1"/>
      <p:bldP spid="21576" grpId="0" animBg="1"/>
      <p:bldP spid="2157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011383" y="595217"/>
            <a:ext cx="10169236" cy="4923912"/>
          </a:xfrm>
          <a:prstGeom prst="rect">
            <a:avLst/>
          </a:prstGeom>
          <a:noFill/>
          <a:ln w="9525" algn="ctr">
            <a:noFill/>
            <a:miter lim="800000"/>
            <a:headEnd/>
            <a:tailEnd/>
          </a:ln>
        </p:spPr>
        <p:txBody>
          <a:bodyPr wrap="square">
            <a:spAutoFit/>
          </a:bodyPr>
          <a:lstStyle/>
          <a:p>
            <a:pPr algn="just" eaLnBrk="1" hangingPunct="1">
              <a:lnSpc>
                <a:spcPct val="200000"/>
              </a:lnSpc>
              <a:defRPr/>
            </a:pPr>
            <a:r>
              <a:rPr lang="pt-PT" sz="2000" dirty="0">
                <a:latin typeface="Microsoft YaHei" panose="020B0503020204020204" pitchFamily="34" charset="-122"/>
                <a:ea typeface="Microsoft YaHei" panose="020B0503020204020204" pitchFamily="34" charset="-122"/>
              </a:rPr>
              <a:t>Anticorpos derivados de apenas uma linha clonal.</a:t>
            </a:r>
          </a:p>
          <a:p>
            <a:pPr algn="just" eaLnBrk="1" hangingPunct="1">
              <a:lnSpc>
                <a:spcPct val="200000"/>
              </a:lnSpc>
              <a:defRPr/>
            </a:pPr>
            <a:r>
              <a:rPr lang="pt-PT" sz="2000" dirty="0">
                <a:latin typeface="Microsoft YaHei" panose="020B0503020204020204" pitchFamily="34" charset="-122"/>
                <a:ea typeface="Microsoft YaHei" panose="020B0503020204020204" pitchFamily="34" charset="-122"/>
              </a:rPr>
              <a:t>Reconhecem apenas um </a:t>
            </a:r>
            <a:r>
              <a:rPr lang="pt-PT" sz="2000" dirty="0" err="1">
                <a:latin typeface="Microsoft YaHei" panose="020B0503020204020204" pitchFamily="34" charset="-122"/>
                <a:ea typeface="Microsoft YaHei" panose="020B0503020204020204" pitchFamily="34" charset="-122"/>
              </a:rPr>
              <a:t>epítopo</a:t>
            </a:r>
            <a:r>
              <a:rPr lang="pt-PT" sz="2000" dirty="0">
                <a:latin typeface="Microsoft YaHei" panose="020B0503020204020204" pitchFamily="34" charset="-122"/>
                <a:ea typeface="Microsoft YaHei" panose="020B0503020204020204" pitchFamily="34" charset="-122"/>
              </a:rPr>
              <a:t> de um </a:t>
            </a:r>
            <a:r>
              <a:rPr lang="pt-PT" sz="2000" dirty="0" err="1">
                <a:latin typeface="Microsoft YaHei" panose="020B0503020204020204" pitchFamily="34" charset="-122"/>
                <a:ea typeface="Microsoft YaHei" panose="020B0503020204020204" pitchFamily="34" charset="-122"/>
              </a:rPr>
              <a:t>antigénio</a:t>
            </a:r>
            <a:r>
              <a:rPr lang="pt-PT" sz="2000" dirty="0">
                <a:latin typeface="Microsoft YaHei" panose="020B0503020204020204" pitchFamily="34" charset="-122"/>
                <a:ea typeface="Microsoft YaHei" panose="020B0503020204020204" pitchFamily="34" charset="-122"/>
              </a:rPr>
              <a:t>.</a:t>
            </a:r>
          </a:p>
          <a:p>
            <a:pPr algn="just" eaLnBrk="1" hangingPunct="1">
              <a:lnSpc>
                <a:spcPct val="200000"/>
              </a:lnSpc>
              <a:defRPr/>
            </a:pPr>
            <a:endParaRPr lang="pt-PT" sz="2000" dirty="0">
              <a:latin typeface="Microsoft YaHei" panose="020B0503020204020204" pitchFamily="34" charset="-122"/>
              <a:ea typeface="Microsoft YaHei" panose="020B0503020204020204" pitchFamily="34" charset="-122"/>
            </a:endParaRPr>
          </a:p>
          <a:p>
            <a:pPr algn="just" eaLnBrk="1" hangingPunct="1">
              <a:lnSpc>
                <a:spcPct val="200000"/>
              </a:lnSpc>
              <a:buClr>
                <a:srgbClr val="0099CC"/>
              </a:buClr>
              <a:defRPr/>
            </a:pPr>
            <a:r>
              <a:rPr lang="pt-PT" sz="2000" dirty="0">
                <a:latin typeface="Microsoft YaHei" panose="020B0503020204020204" pitchFamily="34" charset="-122"/>
                <a:ea typeface="Microsoft YaHei" panose="020B0503020204020204" pitchFamily="34" charset="-122"/>
              </a:rPr>
              <a:t>Utilidade dos anticorpos </a:t>
            </a:r>
            <a:r>
              <a:rPr lang="pt-PT" sz="2000" dirty="0" err="1">
                <a:latin typeface="Microsoft YaHei" panose="020B0503020204020204" pitchFamily="34" charset="-122"/>
                <a:ea typeface="Microsoft YaHei" panose="020B0503020204020204" pitchFamily="34" charset="-122"/>
              </a:rPr>
              <a:t>monoclonais</a:t>
            </a:r>
            <a:r>
              <a:rPr lang="pt-PT" sz="2000" dirty="0">
                <a:latin typeface="Microsoft YaHei" panose="020B0503020204020204" pitchFamily="34" charset="-122"/>
                <a:ea typeface="Microsoft YaHei" panose="020B0503020204020204" pitchFamily="34" charset="-122"/>
              </a:rPr>
              <a:t> devida a:</a:t>
            </a:r>
          </a:p>
          <a:p>
            <a:pPr algn="just" eaLnBrk="1" hangingPunct="1">
              <a:lnSpc>
                <a:spcPct val="200000"/>
              </a:lnSpc>
              <a:buClr>
                <a:srgbClr val="0099CC"/>
              </a:buClr>
              <a:defRPr/>
            </a:pPr>
            <a:r>
              <a:rPr lang="pt-PT" sz="2000" dirty="0">
                <a:latin typeface="Microsoft YaHei" panose="020B0503020204020204" pitchFamily="34" charset="-122"/>
                <a:ea typeface="Microsoft YaHei" panose="020B0503020204020204" pitchFamily="34" charset="-122"/>
              </a:rPr>
              <a:t>   Especificidade de ligação</a:t>
            </a:r>
          </a:p>
          <a:p>
            <a:pPr algn="just" eaLnBrk="1" hangingPunct="1">
              <a:lnSpc>
                <a:spcPct val="200000"/>
              </a:lnSpc>
              <a:buClr>
                <a:srgbClr val="0099CC"/>
              </a:buClr>
              <a:defRPr/>
            </a:pPr>
            <a:r>
              <a:rPr lang="pt-PT" sz="2000" dirty="0">
                <a:latin typeface="Microsoft YaHei" panose="020B0503020204020204" pitchFamily="34" charset="-122"/>
                <a:ea typeface="Microsoft YaHei" panose="020B0503020204020204" pitchFamily="34" charset="-122"/>
              </a:rPr>
              <a:t>   Produção ilimitada</a:t>
            </a:r>
          </a:p>
          <a:p>
            <a:pPr algn="just" eaLnBrk="1" hangingPunct="1">
              <a:lnSpc>
                <a:spcPct val="200000"/>
              </a:lnSpc>
              <a:buClr>
                <a:srgbClr val="0099CC"/>
              </a:buClr>
              <a:defRPr/>
            </a:pPr>
            <a:r>
              <a:rPr lang="pt-PT" sz="2000" dirty="0">
                <a:latin typeface="Microsoft YaHei" panose="020B0503020204020204" pitchFamily="34" charset="-122"/>
                <a:ea typeface="Microsoft YaHei" panose="020B0503020204020204" pitchFamily="34" charset="-122"/>
              </a:rPr>
              <a:t>   Homogeneidade</a:t>
            </a:r>
          </a:p>
          <a:p>
            <a:pPr algn="just" eaLnBrk="1" hangingPunct="1">
              <a:lnSpc>
                <a:spcPct val="200000"/>
              </a:lnSpc>
              <a:defRPr/>
            </a:pPr>
            <a:endParaRPr lang="pt-PT" sz="2000" dirty="0">
              <a:latin typeface="Microsoft YaHei" panose="020B0503020204020204" pitchFamily="34" charset="-122"/>
              <a:ea typeface="Microsoft YaHei" panose="020B0503020204020204" pitchFamily="34" charset="-122"/>
            </a:endParaRPr>
          </a:p>
        </p:txBody>
      </p:sp>
      <p:sp>
        <p:nvSpPr>
          <p:cNvPr id="51206" name="Text Box 6"/>
          <p:cNvSpPr txBox="1">
            <a:spLocks noChangeArrowheads="1"/>
          </p:cNvSpPr>
          <p:nvPr/>
        </p:nvSpPr>
        <p:spPr bwMode="auto">
          <a:xfrm>
            <a:off x="1" y="1"/>
            <a:ext cx="10301288" cy="523220"/>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a:spAutoFit/>
          </a:bodyPr>
          <a:lstStyle/>
          <a:p>
            <a:pPr algn="just" eaLnBrk="1" hangingPunct="1">
              <a:defRPr/>
            </a:pPr>
            <a:r>
              <a:rPr lang="pt-PT" sz="2800" b="1" cap="small" dirty="0">
                <a:solidFill>
                  <a:srgbClr val="800000"/>
                </a:solidFill>
                <a:latin typeface="Microsoft YaHei" panose="020B0503020204020204" pitchFamily="34" charset="-122"/>
                <a:ea typeface="Microsoft YaHei" panose="020B0503020204020204" pitchFamily="34" charset="-122"/>
              </a:rPr>
              <a:t>Anticorpos </a:t>
            </a:r>
            <a:r>
              <a:rPr lang="pt-PT" sz="2800" b="1" cap="small" dirty="0" err="1">
                <a:solidFill>
                  <a:srgbClr val="800000"/>
                </a:solidFill>
                <a:latin typeface="Microsoft YaHei" panose="020B0503020204020204" pitchFamily="34" charset="-122"/>
                <a:ea typeface="Microsoft YaHei" panose="020B0503020204020204" pitchFamily="34" charset="-122"/>
              </a:rPr>
              <a:t>monoclonais</a:t>
            </a:r>
            <a:endParaRPr lang="en-US" sz="2800" b="1" cap="small" dirty="0">
              <a:solidFill>
                <a:srgbClr val="800000"/>
              </a:solidFill>
              <a:latin typeface="Microsoft YaHei" panose="020B0503020204020204" pitchFamily="34" charset="-122"/>
              <a:ea typeface="Microsoft YaHei" panose="020B0503020204020204" pitchFamily="34" charset="-122"/>
            </a:endParaRPr>
          </a:p>
        </p:txBody>
      </p:sp>
      <p:sp>
        <p:nvSpPr>
          <p:cNvPr id="8" name="Oval 7"/>
          <p:cNvSpPr/>
          <p:nvPr/>
        </p:nvSpPr>
        <p:spPr>
          <a:xfrm flipH="1">
            <a:off x="1135719" y="3980409"/>
            <a:ext cx="108000" cy="108000"/>
          </a:xfrm>
          <a:prstGeom prst="ellipse">
            <a:avLst/>
          </a:prstGeom>
          <a:gradFill>
            <a:gsLst>
              <a:gs pos="0">
                <a:schemeClr val="bg1"/>
              </a:gs>
              <a:gs pos="20000">
                <a:schemeClr val="bg1">
                  <a:lumMod val="85000"/>
                </a:schemeClr>
              </a:gs>
              <a:gs pos="52000">
                <a:schemeClr val="bg1">
                  <a:lumMod val="75000"/>
                </a:schemeClr>
              </a:gs>
              <a:gs pos="100000">
                <a:schemeClr val="bg1">
                  <a:lumMod val="65000"/>
                </a:schemeClr>
              </a:gs>
            </a:gsLst>
            <a:lin ang="5400000" scaled="1"/>
          </a:gradFill>
          <a:ln>
            <a:noFill/>
          </a:ln>
          <a:scene3d>
            <a:camera prst="perspectiveContrastingRigh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200000"/>
              </a:lnSpc>
              <a:defRPr/>
            </a:pPr>
            <a:endParaRPr lang="en-US" sz="1600" dirty="0">
              <a:latin typeface="Microsoft YaHei" panose="020B0503020204020204" pitchFamily="34" charset="-122"/>
              <a:ea typeface="Microsoft YaHei" panose="020B0503020204020204" pitchFamily="34" charset="-122"/>
            </a:endParaRPr>
          </a:p>
        </p:txBody>
      </p:sp>
      <p:sp>
        <p:nvSpPr>
          <p:cNvPr id="9" name="Oval 8"/>
          <p:cNvSpPr/>
          <p:nvPr/>
        </p:nvSpPr>
        <p:spPr>
          <a:xfrm flipH="1">
            <a:off x="1135719" y="4583259"/>
            <a:ext cx="108000" cy="108000"/>
          </a:xfrm>
          <a:prstGeom prst="ellipse">
            <a:avLst/>
          </a:prstGeom>
          <a:gradFill>
            <a:gsLst>
              <a:gs pos="0">
                <a:schemeClr val="bg1"/>
              </a:gs>
              <a:gs pos="20000">
                <a:schemeClr val="bg1">
                  <a:lumMod val="85000"/>
                </a:schemeClr>
              </a:gs>
              <a:gs pos="52000">
                <a:schemeClr val="bg1">
                  <a:lumMod val="75000"/>
                </a:schemeClr>
              </a:gs>
              <a:gs pos="100000">
                <a:schemeClr val="bg1">
                  <a:lumMod val="65000"/>
                </a:schemeClr>
              </a:gs>
            </a:gsLst>
            <a:lin ang="5400000" scaled="1"/>
          </a:gradFill>
          <a:ln>
            <a:noFill/>
          </a:ln>
          <a:scene3d>
            <a:camera prst="perspectiveContrastingRigh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200000"/>
              </a:lnSpc>
              <a:defRPr/>
            </a:pPr>
            <a:endParaRPr lang="en-US" sz="1600" dirty="0">
              <a:latin typeface="Microsoft YaHei" panose="020B0503020204020204" pitchFamily="34" charset="-122"/>
              <a:ea typeface="Microsoft YaHei" panose="020B0503020204020204" pitchFamily="34" charset="-122"/>
            </a:endParaRPr>
          </a:p>
        </p:txBody>
      </p:sp>
      <p:sp>
        <p:nvSpPr>
          <p:cNvPr id="10" name="Oval 9"/>
          <p:cNvSpPr/>
          <p:nvPr/>
        </p:nvSpPr>
        <p:spPr>
          <a:xfrm flipH="1">
            <a:off x="1135719" y="3377558"/>
            <a:ext cx="108000" cy="108000"/>
          </a:xfrm>
          <a:prstGeom prst="ellipse">
            <a:avLst/>
          </a:prstGeom>
          <a:gradFill>
            <a:gsLst>
              <a:gs pos="0">
                <a:schemeClr val="bg1"/>
              </a:gs>
              <a:gs pos="20000">
                <a:schemeClr val="bg1">
                  <a:lumMod val="85000"/>
                </a:schemeClr>
              </a:gs>
              <a:gs pos="52000">
                <a:schemeClr val="bg1">
                  <a:lumMod val="75000"/>
                </a:schemeClr>
              </a:gs>
              <a:gs pos="100000">
                <a:schemeClr val="bg1">
                  <a:lumMod val="65000"/>
                </a:schemeClr>
              </a:gs>
            </a:gsLst>
            <a:lin ang="5400000" scaled="1"/>
          </a:gradFill>
          <a:ln>
            <a:noFill/>
          </a:ln>
          <a:scene3d>
            <a:camera prst="perspectiveContrastingRigh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200000"/>
              </a:lnSpc>
              <a:defRPr/>
            </a:pPr>
            <a:endParaRPr lang="en-US" sz="16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384180657"/>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0349" y="3385859"/>
            <a:ext cx="4394960" cy="1280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m 6"/>
          <p:cNvPicPr>
            <a:picLocks noChangeAspect="1"/>
          </p:cNvPicPr>
          <p:nvPr/>
        </p:nvPicPr>
        <p:blipFill rotWithShape="1">
          <a:blip r:embed="rId3"/>
          <a:srcRect l="4021" t="2886" b="792"/>
          <a:stretch/>
        </p:blipFill>
        <p:spPr>
          <a:xfrm>
            <a:off x="3285565" y="551330"/>
            <a:ext cx="5700494" cy="6199094"/>
          </a:xfrm>
          <a:prstGeom prst="rect">
            <a:avLst/>
          </a:prstGeom>
        </p:spPr>
      </p:pic>
      <p:sp>
        <p:nvSpPr>
          <p:cNvPr id="8" name="Text Box 12"/>
          <p:cNvSpPr txBox="1">
            <a:spLocks noChangeArrowheads="1"/>
          </p:cNvSpPr>
          <p:nvPr/>
        </p:nvSpPr>
        <p:spPr bwMode="auto">
          <a:xfrm>
            <a:off x="0" y="3161"/>
            <a:ext cx="10091459" cy="523220"/>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a:spAutoFit/>
          </a:bodyPr>
          <a:lstStyle/>
          <a:p>
            <a:pPr algn="just" eaLnBrk="1" hangingPunct="1">
              <a:defRPr/>
            </a:pPr>
            <a:r>
              <a:rPr lang="pt-PT" sz="2800" b="1" cap="small" dirty="0">
                <a:solidFill>
                  <a:srgbClr val="800000"/>
                </a:solidFill>
                <a:latin typeface="Microsoft YaHei" panose="020B0503020204020204" pitchFamily="34" charset="-122"/>
                <a:ea typeface="Microsoft YaHei" panose="020B0503020204020204" pitchFamily="34" charset="-122"/>
              </a:rPr>
              <a:t>Produção de anticorpos monoclonais</a:t>
            </a:r>
            <a:endParaRPr lang="en-US" sz="2800" b="1" cap="small" dirty="0">
              <a:solidFill>
                <a:srgbClr val="800000"/>
              </a:solidFill>
              <a:latin typeface="Microsoft YaHei" panose="020B0503020204020204" pitchFamily="34" charset="-122"/>
              <a:ea typeface="Microsoft YaHei" panose="020B0503020204020204" pitchFamily="34" charset="-122"/>
            </a:endParaRPr>
          </a:p>
        </p:txBody>
      </p:sp>
      <p:sp>
        <p:nvSpPr>
          <p:cNvPr id="6" name="Text Box 13"/>
          <p:cNvSpPr txBox="1">
            <a:spLocks noChangeArrowheads="1"/>
          </p:cNvSpPr>
          <p:nvPr/>
        </p:nvSpPr>
        <p:spPr bwMode="auto">
          <a:xfrm>
            <a:off x="18899" y="6488668"/>
            <a:ext cx="3413627" cy="336695"/>
          </a:xfrm>
          <a:prstGeom prst="rect">
            <a:avLst/>
          </a:prstGeom>
          <a:noFill/>
          <a:ln w="9525">
            <a:noFill/>
            <a:miter lim="800000"/>
            <a:headEnd/>
            <a:tailEnd/>
          </a:ln>
        </p:spPr>
        <p:txBody>
          <a:bodyPr wrap="none">
            <a:spAutoFit/>
          </a:bodyPr>
          <a:lstStyle/>
          <a:p>
            <a:pPr eaLnBrk="1" hangingPunct="1">
              <a:lnSpc>
                <a:spcPct val="150000"/>
              </a:lnSpc>
              <a:defRPr/>
            </a:pPr>
            <a:r>
              <a:rPr lang="pt-PT" sz="1200" dirty="0">
                <a:solidFill>
                  <a:schemeClr val="tx1">
                    <a:lumMod val="85000"/>
                    <a:lumOff val="15000"/>
                  </a:schemeClr>
                </a:solidFill>
                <a:latin typeface="Microsoft YaHei" panose="020B0503020204020204" pitchFamily="34" charset="-122"/>
                <a:ea typeface="Microsoft YaHei" panose="020B0503020204020204" pitchFamily="34" charset="-122"/>
              </a:rPr>
              <a:t>HAT: </a:t>
            </a:r>
            <a:r>
              <a:rPr lang="pt-PT" sz="1200" u="sng" dirty="0" err="1">
                <a:solidFill>
                  <a:schemeClr val="tx1">
                    <a:lumMod val="85000"/>
                    <a:lumOff val="15000"/>
                  </a:schemeClr>
                </a:solidFill>
                <a:latin typeface="Microsoft YaHei" panose="020B0503020204020204" pitchFamily="34" charset="-122"/>
                <a:ea typeface="Microsoft YaHei" panose="020B0503020204020204" pitchFamily="34" charset="-122"/>
              </a:rPr>
              <a:t>h</a:t>
            </a:r>
            <a:r>
              <a:rPr lang="pt-PT" sz="1200" dirty="0" err="1">
                <a:solidFill>
                  <a:schemeClr val="tx1">
                    <a:lumMod val="85000"/>
                    <a:lumOff val="15000"/>
                  </a:schemeClr>
                </a:solidFill>
                <a:latin typeface="Microsoft YaHei" panose="020B0503020204020204" pitchFamily="34" charset="-122"/>
                <a:ea typeface="Microsoft YaHei" panose="020B0503020204020204" pitchFamily="34" charset="-122"/>
              </a:rPr>
              <a:t>ypoxanthine</a:t>
            </a:r>
            <a:r>
              <a:rPr lang="pt-PT" sz="1200" dirty="0">
                <a:solidFill>
                  <a:schemeClr val="tx1">
                    <a:lumMod val="85000"/>
                    <a:lumOff val="15000"/>
                  </a:schemeClr>
                </a:solidFill>
                <a:latin typeface="Microsoft YaHei" panose="020B0503020204020204" pitchFamily="34" charset="-122"/>
                <a:ea typeface="Microsoft YaHei" panose="020B0503020204020204" pitchFamily="34" charset="-122"/>
              </a:rPr>
              <a:t>- </a:t>
            </a:r>
            <a:r>
              <a:rPr lang="pt-PT" sz="1200" dirty="0" err="1">
                <a:solidFill>
                  <a:schemeClr val="tx1">
                    <a:lumMod val="85000"/>
                    <a:lumOff val="15000"/>
                  </a:schemeClr>
                </a:solidFill>
                <a:latin typeface="Microsoft YaHei" panose="020B0503020204020204" pitchFamily="34" charset="-122"/>
                <a:ea typeface="Microsoft YaHei" panose="020B0503020204020204" pitchFamily="34" charset="-122"/>
              </a:rPr>
              <a:t>aminopterin</a:t>
            </a:r>
            <a:r>
              <a:rPr lang="pt-PT" sz="1200" dirty="0">
                <a:solidFill>
                  <a:schemeClr val="tx1">
                    <a:lumMod val="85000"/>
                    <a:lumOff val="15000"/>
                  </a:schemeClr>
                </a:solidFill>
                <a:latin typeface="Microsoft YaHei" panose="020B0503020204020204" pitchFamily="34" charset="-122"/>
                <a:ea typeface="Microsoft YaHei" panose="020B0503020204020204" pitchFamily="34" charset="-122"/>
              </a:rPr>
              <a:t> </a:t>
            </a:r>
            <a:r>
              <a:rPr lang="pt-PT" sz="1200" u="sng" dirty="0" err="1">
                <a:solidFill>
                  <a:schemeClr val="tx1">
                    <a:lumMod val="85000"/>
                    <a:lumOff val="15000"/>
                  </a:schemeClr>
                </a:solidFill>
                <a:latin typeface="Microsoft YaHei" panose="020B0503020204020204" pitchFamily="34" charset="-122"/>
                <a:ea typeface="Microsoft YaHei" panose="020B0503020204020204" pitchFamily="34" charset="-122"/>
              </a:rPr>
              <a:t>t</a:t>
            </a:r>
            <a:r>
              <a:rPr lang="pt-PT" sz="1200" dirty="0" err="1">
                <a:solidFill>
                  <a:schemeClr val="tx1">
                    <a:lumMod val="85000"/>
                    <a:lumOff val="15000"/>
                  </a:schemeClr>
                </a:solidFill>
                <a:latin typeface="Microsoft YaHei" panose="020B0503020204020204" pitchFamily="34" charset="-122"/>
                <a:ea typeface="Microsoft YaHei" panose="020B0503020204020204" pitchFamily="34" charset="-122"/>
              </a:rPr>
              <a:t>hymidine</a:t>
            </a:r>
            <a:r>
              <a:rPr lang="pt-PT" sz="1200" dirty="0">
                <a:solidFill>
                  <a:schemeClr val="tx1">
                    <a:lumMod val="85000"/>
                    <a:lumOff val="15000"/>
                  </a:schemeClr>
                </a:solidFill>
                <a:latin typeface="Microsoft YaHei" panose="020B0503020204020204" pitchFamily="34" charset="-122"/>
                <a:ea typeface="Microsoft YaHei" panose="020B0503020204020204" pitchFamily="34" charset="-122"/>
              </a:rPr>
              <a:t> </a:t>
            </a:r>
          </a:p>
        </p:txBody>
      </p:sp>
    </p:spTree>
    <p:extLst>
      <p:ext uri="{BB962C8B-B14F-4D97-AF65-F5344CB8AC3E}">
        <p14:creationId xmlns:p14="http://schemas.microsoft.com/office/powerpoint/2010/main" val="40465699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3"/>
          <p:cNvSpPr txBox="1">
            <a:spLocks noChangeArrowheads="1"/>
          </p:cNvSpPr>
          <p:nvPr/>
        </p:nvSpPr>
        <p:spPr bwMode="auto">
          <a:xfrm>
            <a:off x="6016529" y="1488621"/>
            <a:ext cx="1588897" cy="369332"/>
          </a:xfrm>
          <a:prstGeom prst="rect">
            <a:avLst/>
          </a:prstGeom>
          <a:noFill/>
          <a:ln w="9525">
            <a:noFill/>
            <a:miter lim="800000"/>
            <a:headEnd/>
            <a:tailEnd/>
          </a:ln>
        </p:spPr>
        <p:txBody>
          <a:bodyPr wrap="none">
            <a:spAutoFit/>
          </a:bodyPr>
          <a:lstStyle/>
          <a:p>
            <a:pPr eaLnBrk="1" hangingPunct="1">
              <a:defRPr/>
            </a:pPr>
            <a:r>
              <a:rPr lang="pt-PT" b="1" dirty="0">
                <a:solidFill>
                  <a:schemeClr val="tx1">
                    <a:lumMod val="85000"/>
                    <a:lumOff val="15000"/>
                  </a:schemeClr>
                </a:solidFill>
                <a:latin typeface="Microsoft YaHei" panose="020B0503020204020204" pitchFamily="34" charset="-122"/>
                <a:ea typeface="Microsoft YaHei" panose="020B0503020204020204" pitchFamily="34" charset="-122"/>
              </a:rPr>
              <a:t>Nucleótidos</a:t>
            </a:r>
          </a:p>
        </p:txBody>
      </p:sp>
      <p:sp>
        <p:nvSpPr>
          <p:cNvPr id="9221" name="Text Box 4"/>
          <p:cNvSpPr txBox="1">
            <a:spLocks noChangeArrowheads="1"/>
          </p:cNvSpPr>
          <p:nvPr/>
        </p:nvSpPr>
        <p:spPr bwMode="auto">
          <a:xfrm>
            <a:off x="6016529" y="2927758"/>
            <a:ext cx="1588897" cy="369332"/>
          </a:xfrm>
          <a:prstGeom prst="rect">
            <a:avLst/>
          </a:prstGeom>
          <a:noFill/>
          <a:ln w="9525">
            <a:noFill/>
            <a:miter lim="800000"/>
            <a:headEnd/>
            <a:tailEnd/>
          </a:ln>
        </p:spPr>
        <p:txBody>
          <a:bodyPr wrap="none">
            <a:spAutoFit/>
          </a:bodyPr>
          <a:lstStyle/>
          <a:p>
            <a:pPr eaLnBrk="1" hangingPunct="1">
              <a:defRPr/>
            </a:pPr>
            <a:r>
              <a:rPr lang="pt-PT" b="1" dirty="0">
                <a:solidFill>
                  <a:schemeClr val="tx1">
                    <a:lumMod val="85000"/>
                    <a:lumOff val="15000"/>
                  </a:schemeClr>
                </a:solidFill>
                <a:latin typeface="Microsoft YaHei" panose="020B0503020204020204" pitchFamily="34" charset="-122"/>
                <a:ea typeface="Microsoft YaHei" panose="020B0503020204020204" pitchFamily="34" charset="-122"/>
              </a:rPr>
              <a:t>Nucleótidos</a:t>
            </a:r>
          </a:p>
        </p:txBody>
      </p:sp>
      <p:sp>
        <p:nvSpPr>
          <p:cNvPr id="23556" name="Text Box 5"/>
          <p:cNvSpPr txBox="1">
            <a:spLocks noChangeArrowheads="1"/>
          </p:cNvSpPr>
          <p:nvPr/>
        </p:nvSpPr>
        <p:spPr bwMode="auto">
          <a:xfrm>
            <a:off x="3852982" y="2525923"/>
            <a:ext cx="17361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sz="1800" b="1" dirty="0">
                <a:solidFill>
                  <a:srgbClr val="800000"/>
                </a:solidFill>
                <a:latin typeface="Microsoft YaHei" panose="020B0503020204020204" pitchFamily="34" charset="-122"/>
                <a:ea typeface="Microsoft YaHei" panose="020B0503020204020204" pitchFamily="34" charset="-122"/>
              </a:rPr>
              <a:t>Via de salvamento</a:t>
            </a:r>
          </a:p>
        </p:txBody>
      </p:sp>
      <p:sp>
        <p:nvSpPr>
          <p:cNvPr id="23557" name="Text Box 6"/>
          <p:cNvSpPr txBox="1">
            <a:spLocks noChangeArrowheads="1"/>
          </p:cNvSpPr>
          <p:nvPr/>
        </p:nvSpPr>
        <p:spPr bwMode="auto">
          <a:xfrm>
            <a:off x="3759209" y="1261974"/>
            <a:ext cx="17831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sz="1800" b="1" dirty="0">
                <a:solidFill>
                  <a:srgbClr val="800000"/>
                </a:solidFill>
                <a:latin typeface="Microsoft YaHei" panose="020B0503020204020204" pitchFamily="34" charset="-122"/>
                <a:ea typeface="Microsoft YaHei" panose="020B0503020204020204" pitchFamily="34" charset="-122"/>
              </a:rPr>
              <a:t>Via de novo</a:t>
            </a:r>
          </a:p>
        </p:txBody>
      </p:sp>
      <p:sp>
        <p:nvSpPr>
          <p:cNvPr id="9224" name="Text Box 8"/>
          <p:cNvSpPr txBox="1">
            <a:spLocks noChangeArrowheads="1"/>
          </p:cNvSpPr>
          <p:nvPr/>
        </p:nvSpPr>
        <p:spPr bwMode="auto">
          <a:xfrm>
            <a:off x="1191753" y="1461727"/>
            <a:ext cx="1617687" cy="369332"/>
          </a:xfrm>
          <a:prstGeom prst="rect">
            <a:avLst/>
          </a:prstGeom>
          <a:noFill/>
          <a:ln w="9525">
            <a:noFill/>
            <a:miter lim="800000"/>
            <a:headEnd/>
            <a:tailEnd/>
          </a:ln>
        </p:spPr>
        <p:txBody>
          <a:bodyPr wrap="none">
            <a:spAutoFit/>
          </a:bodyPr>
          <a:lstStyle/>
          <a:p>
            <a:pPr eaLnBrk="1" hangingPunct="1">
              <a:defRPr/>
            </a:pPr>
            <a:r>
              <a:rPr lang="pt-PT" dirty="0">
                <a:solidFill>
                  <a:schemeClr val="tx1">
                    <a:lumMod val="85000"/>
                    <a:lumOff val="15000"/>
                  </a:schemeClr>
                </a:solidFill>
                <a:latin typeface="Microsoft YaHei" panose="020B0503020204020204" pitchFamily="34" charset="-122"/>
                <a:ea typeface="Microsoft YaHei" panose="020B0503020204020204" pitchFamily="34" charset="-122"/>
              </a:rPr>
              <a:t>Aminoácidos</a:t>
            </a:r>
          </a:p>
        </p:txBody>
      </p:sp>
      <p:sp>
        <p:nvSpPr>
          <p:cNvPr id="9225" name="Text Box 9"/>
          <p:cNvSpPr txBox="1">
            <a:spLocks noChangeArrowheads="1"/>
          </p:cNvSpPr>
          <p:nvPr/>
        </p:nvSpPr>
        <p:spPr bwMode="auto">
          <a:xfrm>
            <a:off x="1191753" y="2892927"/>
            <a:ext cx="2018501" cy="369332"/>
          </a:xfrm>
          <a:prstGeom prst="rect">
            <a:avLst/>
          </a:prstGeom>
          <a:noFill/>
          <a:ln w="9525">
            <a:noFill/>
            <a:miter lim="800000"/>
            <a:headEnd/>
            <a:tailEnd/>
          </a:ln>
        </p:spPr>
        <p:txBody>
          <a:bodyPr wrap="none">
            <a:spAutoFit/>
          </a:bodyPr>
          <a:lstStyle/>
          <a:p>
            <a:pPr eaLnBrk="1" hangingPunct="1">
              <a:defRPr/>
            </a:pPr>
            <a:r>
              <a:rPr lang="pt-PT" dirty="0">
                <a:solidFill>
                  <a:schemeClr val="tx1">
                    <a:lumMod val="85000"/>
                    <a:lumOff val="15000"/>
                  </a:schemeClr>
                </a:solidFill>
                <a:latin typeface="Microsoft YaHei" panose="020B0503020204020204" pitchFamily="34" charset="-122"/>
                <a:ea typeface="Microsoft YaHei" panose="020B0503020204020204" pitchFamily="34" charset="-122"/>
              </a:rPr>
              <a:t>Ácidos </a:t>
            </a:r>
            <a:r>
              <a:rPr lang="pt-PT" dirty="0" err="1">
                <a:solidFill>
                  <a:schemeClr val="tx1">
                    <a:lumMod val="85000"/>
                    <a:lumOff val="15000"/>
                  </a:schemeClr>
                </a:solidFill>
                <a:latin typeface="Microsoft YaHei" panose="020B0503020204020204" pitchFamily="34" charset="-122"/>
                <a:ea typeface="Microsoft YaHei" panose="020B0503020204020204" pitchFamily="34" charset="-122"/>
              </a:rPr>
              <a:t>nucleicos</a:t>
            </a:r>
            <a:endParaRPr lang="pt-PT" dirty="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9228" name="Text Box 12"/>
          <p:cNvSpPr txBox="1">
            <a:spLocks noChangeArrowheads="1"/>
          </p:cNvSpPr>
          <p:nvPr/>
        </p:nvSpPr>
        <p:spPr bwMode="auto">
          <a:xfrm>
            <a:off x="0" y="3161"/>
            <a:ext cx="10091459" cy="523220"/>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a:spAutoFit/>
          </a:bodyPr>
          <a:lstStyle/>
          <a:p>
            <a:pPr algn="just" eaLnBrk="1" hangingPunct="1">
              <a:defRPr/>
            </a:pPr>
            <a:r>
              <a:rPr lang="pt-PT" sz="2800" b="1" cap="small" dirty="0">
                <a:solidFill>
                  <a:srgbClr val="800000"/>
                </a:solidFill>
                <a:latin typeface="Microsoft YaHei" panose="020B0503020204020204" pitchFamily="34" charset="-122"/>
                <a:ea typeface="Microsoft YaHei" panose="020B0503020204020204" pitchFamily="34" charset="-122"/>
              </a:rPr>
              <a:t>Vias para a produção de nucleótidos e </a:t>
            </a:r>
            <a:r>
              <a:rPr lang="pt-PT" sz="2800" b="1" cap="small" dirty="0" err="1">
                <a:solidFill>
                  <a:srgbClr val="800000"/>
                </a:solidFill>
                <a:latin typeface="Microsoft YaHei" panose="020B0503020204020204" pitchFamily="34" charset="-122"/>
                <a:ea typeface="Microsoft YaHei" panose="020B0503020204020204" pitchFamily="34" charset="-122"/>
              </a:rPr>
              <a:t>selecção</a:t>
            </a:r>
            <a:r>
              <a:rPr lang="pt-PT" sz="2800" b="1" cap="small" dirty="0">
                <a:solidFill>
                  <a:srgbClr val="800000"/>
                </a:solidFill>
                <a:latin typeface="Microsoft YaHei" panose="020B0503020204020204" pitchFamily="34" charset="-122"/>
                <a:ea typeface="Microsoft YaHei" panose="020B0503020204020204" pitchFamily="34" charset="-122"/>
              </a:rPr>
              <a:t> HAT</a:t>
            </a:r>
            <a:endParaRPr lang="en-US" sz="2800" b="1" cap="small" dirty="0">
              <a:solidFill>
                <a:srgbClr val="800000"/>
              </a:solidFill>
              <a:latin typeface="Microsoft YaHei" panose="020B0503020204020204" pitchFamily="34" charset="-122"/>
              <a:ea typeface="Microsoft YaHei" panose="020B0503020204020204" pitchFamily="34" charset="-122"/>
            </a:endParaRPr>
          </a:p>
        </p:txBody>
      </p:sp>
      <p:sp>
        <p:nvSpPr>
          <p:cNvPr id="9229" name="Text Box 13"/>
          <p:cNvSpPr txBox="1">
            <a:spLocks noChangeArrowheads="1"/>
          </p:cNvSpPr>
          <p:nvPr/>
        </p:nvSpPr>
        <p:spPr bwMode="auto">
          <a:xfrm>
            <a:off x="0" y="5944441"/>
            <a:ext cx="6230380" cy="923330"/>
          </a:xfrm>
          <a:prstGeom prst="rect">
            <a:avLst/>
          </a:prstGeom>
          <a:noFill/>
          <a:ln w="9525">
            <a:noFill/>
            <a:miter lim="800000"/>
            <a:headEnd/>
            <a:tailEnd/>
          </a:ln>
        </p:spPr>
        <p:txBody>
          <a:bodyPr wrap="square">
            <a:spAutoFit/>
          </a:bodyPr>
          <a:lstStyle/>
          <a:p>
            <a:pPr>
              <a:lnSpc>
                <a:spcPct val="150000"/>
              </a:lnSpc>
              <a:defRPr/>
            </a:pPr>
            <a:r>
              <a:rPr lang="pt-PT" sz="1200" dirty="0">
                <a:solidFill>
                  <a:schemeClr val="tx1">
                    <a:lumMod val="85000"/>
                    <a:lumOff val="15000"/>
                  </a:schemeClr>
                </a:solidFill>
                <a:latin typeface="Microsoft YaHei" panose="020B0503020204020204" pitchFamily="34" charset="-122"/>
                <a:ea typeface="Microsoft YaHei" panose="020B0503020204020204" pitchFamily="34" charset="-122"/>
              </a:rPr>
              <a:t>HAT: </a:t>
            </a:r>
            <a:r>
              <a:rPr lang="pt-PT" sz="1200" u="sng" dirty="0" err="1">
                <a:solidFill>
                  <a:schemeClr val="tx1">
                    <a:lumMod val="85000"/>
                    <a:lumOff val="15000"/>
                  </a:schemeClr>
                </a:solidFill>
                <a:latin typeface="Microsoft YaHei" panose="020B0503020204020204" pitchFamily="34" charset="-122"/>
                <a:ea typeface="Microsoft YaHei" panose="020B0503020204020204" pitchFamily="34" charset="-122"/>
              </a:rPr>
              <a:t>h</a:t>
            </a:r>
            <a:r>
              <a:rPr lang="pt-PT" sz="1200" dirty="0" err="1">
                <a:solidFill>
                  <a:schemeClr val="tx1">
                    <a:lumMod val="85000"/>
                    <a:lumOff val="15000"/>
                  </a:schemeClr>
                </a:solidFill>
                <a:latin typeface="Microsoft YaHei" panose="020B0503020204020204" pitchFamily="34" charset="-122"/>
                <a:ea typeface="Microsoft YaHei" panose="020B0503020204020204" pitchFamily="34" charset="-122"/>
              </a:rPr>
              <a:t>ypoxanthine</a:t>
            </a:r>
            <a:r>
              <a:rPr lang="pt-PT" sz="1200" dirty="0">
                <a:solidFill>
                  <a:schemeClr val="tx1">
                    <a:lumMod val="85000"/>
                    <a:lumOff val="15000"/>
                  </a:schemeClr>
                </a:solidFill>
                <a:latin typeface="Microsoft YaHei" panose="020B0503020204020204" pitchFamily="34" charset="-122"/>
                <a:ea typeface="Microsoft YaHei" panose="020B0503020204020204" pitchFamily="34" charset="-122"/>
              </a:rPr>
              <a:t>- </a:t>
            </a:r>
            <a:r>
              <a:rPr lang="pt-PT" sz="1200" dirty="0" err="1">
                <a:solidFill>
                  <a:schemeClr val="tx1">
                    <a:lumMod val="85000"/>
                    <a:lumOff val="15000"/>
                  </a:schemeClr>
                </a:solidFill>
                <a:latin typeface="Microsoft YaHei" panose="020B0503020204020204" pitchFamily="34" charset="-122"/>
                <a:ea typeface="Microsoft YaHei" panose="020B0503020204020204" pitchFamily="34" charset="-122"/>
              </a:rPr>
              <a:t>aminopterin</a:t>
            </a:r>
            <a:r>
              <a:rPr lang="pt-PT" sz="1200" dirty="0">
                <a:solidFill>
                  <a:schemeClr val="tx1">
                    <a:lumMod val="85000"/>
                    <a:lumOff val="15000"/>
                  </a:schemeClr>
                </a:solidFill>
                <a:latin typeface="Microsoft YaHei" panose="020B0503020204020204" pitchFamily="34" charset="-122"/>
                <a:ea typeface="Microsoft YaHei" panose="020B0503020204020204" pitchFamily="34" charset="-122"/>
              </a:rPr>
              <a:t> </a:t>
            </a:r>
            <a:r>
              <a:rPr lang="pt-PT" sz="1200" u="sng" dirty="0" err="1">
                <a:solidFill>
                  <a:schemeClr val="tx1">
                    <a:lumMod val="85000"/>
                    <a:lumOff val="15000"/>
                  </a:schemeClr>
                </a:solidFill>
                <a:latin typeface="Microsoft YaHei" panose="020B0503020204020204" pitchFamily="34" charset="-122"/>
                <a:ea typeface="Microsoft YaHei" panose="020B0503020204020204" pitchFamily="34" charset="-122"/>
              </a:rPr>
              <a:t>t</a:t>
            </a:r>
            <a:r>
              <a:rPr lang="pt-PT" sz="1200" dirty="0" err="1">
                <a:solidFill>
                  <a:schemeClr val="tx1">
                    <a:lumMod val="85000"/>
                    <a:lumOff val="15000"/>
                  </a:schemeClr>
                </a:solidFill>
                <a:latin typeface="Microsoft YaHei" panose="020B0503020204020204" pitchFamily="34" charset="-122"/>
                <a:ea typeface="Microsoft YaHei" panose="020B0503020204020204" pitchFamily="34" charset="-122"/>
              </a:rPr>
              <a:t>hymidine</a:t>
            </a:r>
            <a:r>
              <a:rPr lang="pt-PT" sz="1200" dirty="0">
                <a:solidFill>
                  <a:schemeClr val="tx1">
                    <a:lumMod val="85000"/>
                    <a:lumOff val="15000"/>
                  </a:schemeClr>
                </a:solidFill>
                <a:latin typeface="Microsoft YaHei" panose="020B0503020204020204" pitchFamily="34" charset="-122"/>
                <a:ea typeface="Microsoft YaHei" panose="020B0503020204020204" pitchFamily="34" charset="-122"/>
              </a:rPr>
              <a:t> </a:t>
            </a:r>
          </a:p>
          <a:p>
            <a:pPr eaLnBrk="1" hangingPunct="1">
              <a:lnSpc>
                <a:spcPct val="150000"/>
              </a:lnSpc>
              <a:defRPr/>
            </a:pPr>
            <a:r>
              <a:rPr lang="pt-PT" sz="1200" dirty="0">
                <a:solidFill>
                  <a:schemeClr val="tx1">
                    <a:lumMod val="85000"/>
                    <a:lumOff val="15000"/>
                  </a:schemeClr>
                </a:solidFill>
                <a:latin typeface="Microsoft YaHei" panose="020B0503020204020204" pitchFamily="34" charset="-122"/>
                <a:ea typeface="Microsoft YaHei" panose="020B0503020204020204" pitchFamily="34" charset="-122"/>
              </a:rPr>
              <a:t>HGPRT: </a:t>
            </a:r>
            <a:r>
              <a:rPr lang="pt-PT" sz="1200" u="sng" dirty="0" err="1">
                <a:solidFill>
                  <a:schemeClr val="tx1">
                    <a:lumMod val="85000"/>
                    <a:lumOff val="15000"/>
                  </a:schemeClr>
                </a:solidFill>
                <a:latin typeface="Microsoft YaHei" panose="020B0503020204020204" pitchFamily="34" charset="-122"/>
                <a:ea typeface="Microsoft YaHei" panose="020B0503020204020204" pitchFamily="34" charset="-122"/>
              </a:rPr>
              <a:t>h</a:t>
            </a:r>
            <a:r>
              <a:rPr lang="pt-PT" sz="1200" dirty="0" err="1">
                <a:solidFill>
                  <a:schemeClr val="tx1">
                    <a:lumMod val="85000"/>
                    <a:lumOff val="15000"/>
                  </a:schemeClr>
                </a:solidFill>
                <a:latin typeface="Microsoft YaHei" panose="020B0503020204020204" pitchFamily="34" charset="-122"/>
                <a:ea typeface="Microsoft YaHei" panose="020B0503020204020204" pitchFamily="34" charset="-122"/>
              </a:rPr>
              <a:t>ypoxanthine-</a:t>
            </a:r>
            <a:r>
              <a:rPr lang="pt-PT" sz="1200" u="sng" dirty="0" err="1">
                <a:solidFill>
                  <a:schemeClr val="tx1">
                    <a:lumMod val="85000"/>
                    <a:lumOff val="15000"/>
                  </a:schemeClr>
                </a:solidFill>
                <a:latin typeface="Microsoft YaHei" panose="020B0503020204020204" pitchFamily="34" charset="-122"/>
                <a:ea typeface="Microsoft YaHei" panose="020B0503020204020204" pitchFamily="34" charset="-122"/>
              </a:rPr>
              <a:t>g</a:t>
            </a:r>
            <a:r>
              <a:rPr lang="pt-PT" sz="1200" dirty="0" err="1">
                <a:solidFill>
                  <a:schemeClr val="tx1">
                    <a:lumMod val="85000"/>
                    <a:lumOff val="15000"/>
                  </a:schemeClr>
                </a:solidFill>
                <a:latin typeface="Microsoft YaHei" panose="020B0503020204020204" pitchFamily="34" charset="-122"/>
                <a:ea typeface="Microsoft YaHei" panose="020B0503020204020204" pitchFamily="34" charset="-122"/>
              </a:rPr>
              <a:t>uanine</a:t>
            </a:r>
            <a:r>
              <a:rPr lang="pt-PT" sz="1200" dirty="0">
                <a:solidFill>
                  <a:schemeClr val="tx1">
                    <a:lumMod val="85000"/>
                    <a:lumOff val="15000"/>
                  </a:schemeClr>
                </a:solidFill>
                <a:latin typeface="Microsoft YaHei" panose="020B0503020204020204" pitchFamily="34" charset="-122"/>
                <a:ea typeface="Microsoft YaHei" panose="020B0503020204020204" pitchFamily="34" charset="-122"/>
              </a:rPr>
              <a:t> </a:t>
            </a:r>
            <a:r>
              <a:rPr lang="pt-PT" sz="1200" u="sng" dirty="0" err="1">
                <a:solidFill>
                  <a:schemeClr val="tx1">
                    <a:lumMod val="85000"/>
                    <a:lumOff val="15000"/>
                  </a:schemeClr>
                </a:solidFill>
                <a:latin typeface="Microsoft YaHei" panose="020B0503020204020204" pitchFamily="34" charset="-122"/>
                <a:ea typeface="Microsoft YaHei" panose="020B0503020204020204" pitchFamily="34" charset="-122"/>
              </a:rPr>
              <a:t>p</a:t>
            </a:r>
            <a:r>
              <a:rPr lang="pt-PT" sz="1200" dirty="0" err="1">
                <a:solidFill>
                  <a:schemeClr val="tx1">
                    <a:lumMod val="85000"/>
                    <a:lumOff val="15000"/>
                  </a:schemeClr>
                </a:solidFill>
                <a:latin typeface="Microsoft YaHei" panose="020B0503020204020204" pitchFamily="34" charset="-122"/>
                <a:ea typeface="Microsoft YaHei" panose="020B0503020204020204" pitchFamily="34" charset="-122"/>
              </a:rPr>
              <a:t>hospho</a:t>
            </a:r>
            <a:r>
              <a:rPr lang="pt-PT" sz="1200" u="sng" dirty="0" err="1">
                <a:solidFill>
                  <a:schemeClr val="tx1">
                    <a:lumMod val="85000"/>
                    <a:lumOff val="15000"/>
                  </a:schemeClr>
                </a:solidFill>
                <a:latin typeface="Microsoft YaHei" panose="020B0503020204020204" pitchFamily="34" charset="-122"/>
                <a:ea typeface="Microsoft YaHei" panose="020B0503020204020204" pitchFamily="34" charset="-122"/>
              </a:rPr>
              <a:t>r</a:t>
            </a:r>
            <a:r>
              <a:rPr lang="pt-PT" sz="1200" dirty="0" err="1">
                <a:solidFill>
                  <a:schemeClr val="tx1">
                    <a:lumMod val="85000"/>
                    <a:lumOff val="15000"/>
                  </a:schemeClr>
                </a:solidFill>
                <a:latin typeface="Microsoft YaHei" panose="020B0503020204020204" pitchFamily="34" charset="-122"/>
                <a:ea typeface="Microsoft YaHei" panose="020B0503020204020204" pitchFamily="34" charset="-122"/>
              </a:rPr>
              <a:t>ibosyl</a:t>
            </a:r>
            <a:r>
              <a:rPr lang="pt-PT" sz="1200" dirty="0">
                <a:solidFill>
                  <a:schemeClr val="tx1">
                    <a:lumMod val="85000"/>
                    <a:lumOff val="15000"/>
                  </a:schemeClr>
                </a:solidFill>
                <a:latin typeface="Microsoft YaHei" panose="020B0503020204020204" pitchFamily="34" charset="-122"/>
                <a:ea typeface="Microsoft YaHei" panose="020B0503020204020204" pitchFamily="34" charset="-122"/>
              </a:rPr>
              <a:t> </a:t>
            </a:r>
            <a:r>
              <a:rPr lang="pt-PT" sz="1200" u="sng" dirty="0">
                <a:solidFill>
                  <a:schemeClr val="tx1">
                    <a:lumMod val="85000"/>
                    <a:lumOff val="15000"/>
                  </a:schemeClr>
                </a:solidFill>
                <a:latin typeface="Microsoft YaHei" panose="020B0503020204020204" pitchFamily="34" charset="-122"/>
                <a:ea typeface="Microsoft YaHei" panose="020B0503020204020204" pitchFamily="34" charset="-122"/>
              </a:rPr>
              <a:t>t</a:t>
            </a:r>
            <a:r>
              <a:rPr lang="pt-PT" sz="1200" dirty="0">
                <a:solidFill>
                  <a:schemeClr val="tx1">
                    <a:lumMod val="85000"/>
                    <a:lumOff val="15000"/>
                  </a:schemeClr>
                </a:solidFill>
                <a:latin typeface="Microsoft YaHei" panose="020B0503020204020204" pitchFamily="34" charset="-122"/>
                <a:ea typeface="Microsoft YaHei" panose="020B0503020204020204" pitchFamily="34" charset="-122"/>
              </a:rPr>
              <a:t>ransferase</a:t>
            </a:r>
          </a:p>
          <a:p>
            <a:pPr eaLnBrk="1" hangingPunct="1">
              <a:lnSpc>
                <a:spcPct val="150000"/>
              </a:lnSpc>
              <a:defRPr/>
            </a:pPr>
            <a:r>
              <a:rPr lang="pt-PT" sz="1200" dirty="0">
                <a:solidFill>
                  <a:schemeClr val="tx1">
                    <a:lumMod val="85000"/>
                    <a:lumOff val="15000"/>
                  </a:schemeClr>
                </a:solidFill>
                <a:latin typeface="Microsoft YaHei" panose="020B0503020204020204" pitchFamily="34" charset="-122"/>
                <a:ea typeface="Microsoft YaHei" panose="020B0503020204020204" pitchFamily="34" charset="-122"/>
              </a:rPr>
              <a:t>TK: </a:t>
            </a:r>
            <a:r>
              <a:rPr lang="pt-PT" sz="1200" u="sng" dirty="0" err="1">
                <a:solidFill>
                  <a:schemeClr val="tx1">
                    <a:lumMod val="85000"/>
                    <a:lumOff val="15000"/>
                  </a:schemeClr>
                </a:solidFill>
                <a:latin typeface="Microsoft YaHei" panose="020B0503020204020204" pitchFamily="34" charset="-122"/>
                <a:ea typeface="Microsoft YaHei" panose="020B0503020204020204" pitchFamily="34" charset="-122"/>
              </a:rPr>
              <a:t>t</a:t>
            </a:r>
            <a:r>
              <a:rPr lang="pt-PT" sz="1200" dirty="0" err="1">
                <a:solidFill>
                  <a:schemeClr val="tx1">
                    <a:lumMod val="85000"/>
                    <a:lumOff val="15000"/>
                  </a:schemeClr>
                </a:solidFill>
                <a:latin typeface="Microsoft YaHei" panose="020B0503020204020204" pitchFamily="34" charset="-122"/>
                <a:ea typeface="Microsoft YaHei" panose="020B0503020204020204" pitchFamily="34" charset="-122"/>
              </a:rPr>
              <a:t>hymidine</a:t>
            </a:r>
            <a:r>
              <a:rPr lang="pt-PT" sz="1200" dirty="0">
                <a:solidFill>
                  <a:schemeClr val="tx1">
                    <a:lumMod val="85000"/>
                    <a:lumOff val="15000"/>
                  </a:schemeClr>
                </a:solidFill>
                <a:latin typeface="Microsoft YaHei" panose="020B0503020204020204" pitchFamily="34" charset="-122"/>
                <a:ea typeface="Microsoft YaHei" panose="020B0503020204020204" pitchFamily="34" charset="-122"/>
              </a:rPr>
              <a:t> </a:t>
            </a:r>
            <a:r>
              <a:rPr lang="pt-PT" sz="1200" u="sng" dirty="0" err="1">
                <a:solidFill>
                  <a:schemeClr val="tx1">
                    <a:lumMod val="85000"/>
                    <a:lumOff val="15000"/>
                  </a:schemeClr>
                </a:solidFill>
                <a:latin typeface="Microsoft YaHei" panose="020B0503020204020204" pitchFamily="34" charset="-122"/>
                <a:ea typeface="Microsoft YaHei" panose="020B0503020204020204" pitchFamily="34" charset="-122"/>
              </a:rPr>
              <a:t>k</a:t>
            </a:r>
            <a:r>
              <a:rPr lang="pt-PT" sz="1200" dirty="0" err="1">
                <a:solidFill>
                  <a:schemeClr val="tx1">
                    <a:lumMod val="85000"/>
                    <a:lumOff val="15000"/>
                  </a:schemeClr>
                </a:solidFill>
                <a:latin typeface="Microsoft YaHei" panose="020B0503020204020204" pitchFamily="34" charset="-122"/>
                <a:ea typeface="Microsoft YaHei" panose="020B0503020204020204" pitchFamily="34" charset="-122"/>
              </a:rPr>
              <a:t>inase</a:t>
            </a:r>
            <a:endParaRPr lang="pt-PT" sz="1200" dirty="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19466" name="Text Box 14"/>
          <p:cNvSpPr txBox="1">
            <a:spLocks noChangeArrowheads="1"/>
          </p:cNvSpPr>
          <p:nvPr/>
        </p:nvSpPr>
        <p:spPr bwMode="auto">
          <a:xfrm>
            <a:off x="9021253" y="812739"/>
            <a:ext cx="2178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pt-PT" sz="2000" b="1" dirty="0" err="1">
                <a:solidFill>
                  <a:srgbClr val="669900"/>
                </a:solidFill>
                <a:latin typeface="Microsoft YaHei" panose="020B0503020204020204" pitchFamily="34" charset="-122"/>
                <a:ea typeface="Microsoft YaHei" panose="020B0503020204020204" pitchFamily="34" charset="-122"/>
              </a:rPr>
              <a:t>Selecção</a:t>
            </a:r>
            <a:r>
              <a:rPr lang="pt-PT" sz="2000" b="1" dirty="0">
                <a:solidFill>
                  <a:srgbClr val="669900"/>
                </a:solidFill>
                <a:latin typeface="Microsoft YaHei" panose="020B0503020204020204" pitchFamily="34" charset="-122"/>
                <a:ea typeface="Microsoft YaHei" panose="020B0503020204020204" pitchFamily="34" charset="-122"/>
              </a:rPr>
              <a:t> HAT</a:t>
            </a:r>
          </a:p>
        </p:txBody>
      </p:sp>
      <p:sp>
        <p:nvSpPr>
          <p:cNvPr id="19467" name="Text Box 15"/>
          <p:cNvSpPr txBox="1">
            <a:spLocks noChangeArrowheads="1"/>
          </p:cNvSpPr>
          <p:nvPr/>
        </p:nvSpPr>
        <p:spPr bwMode="auto">
          <a:xfrm>
            <a:off x="9054024" y="1327450"/>
            <a:ext cx="21129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pt-PT" dirty="0">
                <a:solidFill>
                  <a:srgbClr val="669900"/>
                </a:solidFill>
                <a:latin typeface="Microsoft YaHei" panose="020B0503020204020204" pitchFamily="34" charset="-122"/>
                <a:ea typeface="Microsoft YaHei" panose="020B0503020204020204" pitchFamily="34" charset="-122"/>
              </a:rPr>
              <a:t>Bloqueio com </a:t>
            </a:r>
            <a:r>
              <a:rPr lang="pt-PT" b="1" dirty="0" err="1">
                <a:solidFill>
                  <a:srgbClr val="669900"/>
                </a:solidFill>
                <a:latin typeface="Microsoft YaHei" panose="020B0503020204020204" pitchFamily="34" charset="-122"/>
                <a:ea typeface="Microsoft YaHei" panose="020B0503020204020204" pitchFamily="34" charset="-122"/>
              </a:rPr>
              <a:t>a</a:t>
            </a:r>
            <a:r>
              <a:rPr lang="pt-PT" dirty="0" err="1">
                <a:solidFill>
                  <a:srgbClr val="669900"/>
                </a:solidFill>
                <a:latin typeface="Microsoft YaHei" panose="020B0503020204020204" pitchFamily="34" charset="-122"/>
                <a:ea typeface="Microsoft YaHei" panose="020B0503020204020204" pitchFamily="34" charset="-122"/>
              </a:rPr>
              <a:t>minopterina</a:t>
            </a:r>
            <a:endParaRPr lang="pt-PT" dirty="0">
              <a:solidFill>
                <a:srgbClr val="669900"/>
              </a:solidFill>
              <a:latin typeface="Microsoft YaHei" panose="020B0503020204020204" pitchFamily="34" charset="-122"/>
              <a:ea typeface="Microsoft YaHei" panose="020B0503020204020204" pitchFamily="34" charset="-122"/>
            </a:endParaRPr>
          </a:p>
        </p:txBody>
      </p:sp>
      <p:sp>
        <p:nvSpPr>
          <p:cNvPr id="19468" name="Text Box 16"/>
          <p:cNvSpPr txBox="1">
            <a:spLocks noChangeArrowheads="1"/>
          </p:cNvSpPr>
          <p:nvPr/>
        </p:nvSpPr>
        <p:spPr bwMode="auto">
          <a:xfrm>
            <a:off x="8710333" y="2677957"/>
            <a:ext cx="280034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pt-PT" dirty="0" err="1">
                <a:solidFill>
                  <a:srgbClr val="669900"/>
                </a:solidFill>
                <a:latin typeface="Microsoft YaHei" panose="020B0503020204020204" pitchFamily="34" charset="-122"/>
                <a:ea typeface="Microsoft YaHei" panose="020B0503020204020204" pitchFamily="34" charset="-122"/>
              </a:rPr>
              <a:t>Activação</a:t>
            </a:r>
            <a:r>
              <a:rPr lang="pt-PT" dirty="0">
                <a:solidFill>
                  <a:srgbClr val="669900"/>
                </a:solidFill>
                <a:latin typeface="Microsoft YaHei" panose="020B0503020204020204" pitchFamily="34" charset="-122"/>
                <a:ea typeface="Microsoft YaHei" panose="020B0503020204020204" pitchFamily="34" charset="-122"/>
              </a:rPr>
              <a:t> por adição de </a:t>
            </a:r>
            <a:r>
              <a:rPr lang="pt-PT" b="1" dirty="0">
                <a:solidFill>
                  <a:srgbClr val="669900"/>
                </a:solidFill>
                <a:latin typeface="Microsoft YaHei" panose="020B0503020204020204" pitchFamily="34" charset="-122"/>
                <a:ea typeface="Microsoft YaHei" panose="020B0503020204020204" pitchFamily="34" charset="-122"/>
              </a:rPr>
              <a:t>H</a:t>
            </a:r>
            <a:r>
              <a:rPr lang="pt-PT" dirty="0">
                <a:solidFill>
                  <a:srgbClr val="669900"/>
                </a:solidFill>
                <a:latin typeface="Microsoft YaHei" panose="020B0503020204020204" pitchFamily="34" charset="-122"/>
                <a:ea typeface="Microsoft YaHei" panose="020B0503020204020204" pitchFamily="34" charset="-122"/>
              </a:rPr>
              <a:t>ipoxantina e </a:t>
            </a:r>
            <a:r>
              <a:rPr lang="pt-PT" b="1" dirty="0">
                <a:solidFill>
                  <a:srgbClr val="669900"/>
                </a:solidFill>
                <a:latin typeface="Microsoft YaHei" panose="020B0503020204020204" pitchFamily="34" charset="-122"/>
                <a:ea typeface="Microsoft YaHei" panose="020B0503020204020204" pitchFamily="34" charset="-122"/>
              </a:rPr>
              <a:t>t</a:t>
            </a:r>
            <a:r>
              <a:rPr lang="pt-PT" dirty="0">
                <a:solidFill>
                  <a:srgbClr val="669900"/>
                </a:solidFill>
                <a:latin typeface="Microsoft YaHei" panose="020B0503020204020204" pitchFamily="34" charset="-122"/>
                <a:ea typeface="Microsoft YaHei" panose="020B0503020204020204" pitchFamily="34" charset="-122"/>
              </a:rPr>
              <a:t>imidina</a:t>
            </a:r>
          </a:p>
        </p:txBody>
      </p:sp>
      <p:sp>
        <p:nvSpPr>
          <p:cNvPr id="19471" name="Rectangle 6"/>
          <p:cNvSpPr>
            <a:spLocks noChangeArrowheads="1"/>
          </p:cNvSpPr>
          <p:nvPr/>
        </p:nvSpPr>
        <p:spPr bwMode="auto">
          <a:xfrm>
            <a:off x="4288890" y="3191272"/>
            <a:ext cx="10035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pt-PT" b="1" dirty="0">
                <a:solidFill>
                  <a:srgbClr val="669900"/>
                </a:solidFill>
                <a:latin typeface="Microsoft YaHei" panose="020B0503020204020204" pitchFamily="34" charset="-122"/>
                <a:ea typeface="Microsoft YaHei" panose="020B0503020204020204" pitchFamily="34" charset="-122"/>
              </a:rPr>
              <a:t>HGPRT</a:t>
            </a:r>
          </a:p>
          <a:p>
            <a:pPr eaLnBrk="1" hangingPunct="1">
              <a:defRPr/>
            </a:pPr>
            <a:r>
              <a:rPr lang="pt-PT" b="1" dirty="0">
                <a:solidFill>
                  <a:srgbClr val="669900"/>
                </a:solidFill>
                <a:latin typeface="Microsoft YaHei" panose="020B0503020204020204" pitchFamily="34" charset="-122"/>
                <a:ea typeface="Microsoft YaHei" panose="020B0503020204020204" pitchFamily="34" charset="-122"/>
              </a:rPr>
              <a:t>TK</a:t>
            </a:r>
            <a:endParaRPr lang="en-US" b="1" dirty="0">
              <a:solidFill>
                <a:srgbClr val="669900"/>
              </a:solidFill>
              <a:latin typeface="Microsoft YaHei" panose="020B0503020204020204" pitchFamily="34" charset="-122"/>
              <a:ea typeface="Microsoft YaHei" panose="020B0503020204020204" pitchFamily="34" charset="-122"/>
            </a:endParaRPr>
          </a:p>
        </p:txBody>
      </p:sp>
      <p:cxnSp>
        <p:nvCxnSpPr>
          <p:cNvPr id="22" name="Straight Connector 8"/>
          <p:cNvCxnSpPr/>
          <p:nvPr/>
        </p:nvCxnSpPr>
        <p:spPr>
          <a:xfrm>
            <a:off x="3611510" y="3120109"/>
            <a:ext cx="2304000" cy="0"/>
          </a:xfrm>
          <a:prstGeom prst="line">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Connector 8"/>
          <p:cNvCxnSpPr/>
          <p:nvPr/>
        </p:nvCxnSpPr>
        <p:spPr>
          <a:xfrm>
            <a:off x="3547611" y="1657898"/>
            <a:ext cx="2304000" cy="0"/>
          </a:xfrm>
          <a:prstGeom prst="line">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175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5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5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47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46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4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1" grpId="0"/>
      <p:bldP spid="23556" grpId="0"/>
      <p:bldP spid="23557" grpId="0"/>
      <p:bldP spid="9224" grpId="0"/>
      <p:bldP spid="9225" grpId="0"/>
      <p:bldP spid="19466" grpId="0"/>
      <p:bldP spid="19467" grpId="0"/>
      <p:bldP spid="19468" grpId="0"/>
      <p:bldP spid="1947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rotWithShape="1">
          <a:blip r:embed="rId2"/>
          <a:srcRect l="60607" t="26015" b="53977"/>
          <a:stretch/>
        </p:blipFill>
        <p:spPr>
          <a:xfrm>
            <a:off x="8101802" y="2669090"/>
            <a:ext cx="2247263" cy="1661604"/>
          </a:xfrm>
          <a:prstGeom prst="rect">
            <a:avLst/>
          </a:prstGeom>
        </p:spPr>
      </p:pic>
      <p:sp>
        <p:nvSpPr>
          <p:cNvPr id="6" name="Text Box 8"/>
          <p:cNvSpPr txBox="1">
            <a:spLocks noChangeArrowheads="1"/>
          </p:cNvSpPr>
          <p:nvPr/>
        </p:nvSpPr>
        <p:spPr bwMode="auto">
          <a:xfrm>
            <a:off x="2603692" y="493543"/>
            <a:ext cx="2770630" cy="369332"/>
          </a:xfrm>
          <a:prstGeom prst="rect">
            <a:avLst/>
          </a:prstGeom>
          <a:noFill/>
          <a:ln w="9525">
            <a:noFill/>
            <a:miter lim="800000"/>
            <a:headEnd/>
            <a:tailEnd/>
          </a:ln>
        </p:spPr>
        <p:txBody>
          <a:bodyPr wrap="none">
            <a:spAutoFit/>
          </a:bodyPr>
          <a:lstStyle/>
          <a:p>
            <a:pPr eaLnBrk="1" hangingPunct="1">
              <a:defRPr/>
            </a:pPr>
            <a:r>
              <a:rPr lang="pt-PT" b="1" dirty="0" err="1">
                <a:solidFill>
                  <a:schemeClr val="tx1">
                    <a:lumMod val="85000"/>
                    <a:lumOff val="15000"/>
                  </a:schemeClr>
                </a:solidFill>
                <a:latin typeface="Microsoft YaHei" panose="020B0503020204020204" pitchFamily="34" charset="-122"/>
                <a:ea typeface="Microsoft YaHei" panose="020B0503020204020204" pitchFamily="34" charset="-122"/>
              </a:rPr>
              <a:t>Esplenócitos</a:t>
            </a:r>
            <a:r>
              <a:rPr lang="pt-PT" b="1" dirty="0">
                <a:solidFill>
                  <a:schemeClr val="tx1">
                    <a:lumMod val="85000"/>
                    <a:lumOff val="15000"/>
                  </a:schemeClr>
                </a:solidFill>
                <a:latin typeface="Microsoft YaHei" panose="020B0503020204020204" pitchFamily="34" charset="-122"/>
                <a:ea typeface="Microsoft YaHei" panose="020B0503020204020204" pitchFamily="34" charset="-122"/>
              </a:rPr>
              <a:t> HGPRT+ </a:t>
            </a:r>
          </a:p>
        </p:txBody>
      </p:sp>
      <p:sp>
        <p:nvSpPr>
          <p:cNvPr id="8" name="Text Box 8"/>
          <p:cNvSpPr txBox="1">
            <a:spLocks noChangeArrowheads="1"/>
          </p:cNvSpPr>
          <p:nvPr/>
        </p:nvSpPr>
        <p:spPr bwMode="auto">
          <a:xfrm>
            <a:off x="6817102" y="498026"/>
            <a:ext cx="3145156" cy="369332"/>
          </a:xfrm>
          <a:prstGeom prst="rect">
            <a:avLst/>
          </a:prstGeom>
          <a:noFill/>
          <a:ln w="9525">
            <a:noFill/>
            <a:miter lim="800000"/>
            <a:headEnd/>
            <a:tailEnd/>
          </a:ln>
        </p:spPr>
        <p:txBody>
          <a:bodyPr wrap="none">
            <a:spAutoFit/>
          </a:bodyPr>
          <a:lstStyle/>
          <a:p>
            <a:pPr eaLnBrk="1" hangingPunct="1">
              <a:defRPr/>
            </a:pPr>
            <a:r>
              <a:rPr lang="pt-PT" b="1" dirty="0">
                <a:solidFill>
                  <a:schemeClr val="tx1">
                    <a:lumMod val="85000"/>
                    <a:lumOff val="15000"/>
                  </a:schemeClr>
                </a:solidFill>
                <a:latin typeface="Microsoft YaHei" panose="020B0503020204020204" pitchFamily="34" charset="-122"/>
                <a:ea typeface="Microsoft YaHei" panose="020B0503020204020204" pitchFamily="34" charset="-122"/>
              </a:rPr>
              <a:t>Células mieloma HGPRT- </a:t>
            </a:r>
          </a:p>
        </p:txBody>
      </p:sp>
      <p:pic>
        <p:nvPicPr>
          <p:cNvPr id="9" name="Imagem 8"/>
          <p:cNvPicPr>
            <a:picLocks noChangeAspect="1"/>
          </p:cNvPicPr>
          <p:nvPr/>
        </p:nvPicPr>
        <p:blipFill rotWithShape="1">
          <a:blip r:embed="rId2"/>
          <a:srcRect l="61777" t="4121" r="7580" b="80821"/>
          <a:stretch/>
        </p:blipFill>
        <p:spPr>
          <a:xfrm>
            <a:off x="7544059" y="877798"/>
            <a:ext cx="1645025" cy="1176825"/>
          </a:xfrm>
          <a:prstGeom prst="rect">
            <a:avLst/>
          </a:prstGeom>
        </p:spPr>
      </p:pic>
      <p:pic>
        <p:nvPicPr>
          <p:cNvPr id="10" name="Imagem 9"/>
          <p:cNvPicPr>
            <a:picLocks noChangeAspect="1"/>
          </p:cNvPicPr>
          <p:nvPr/>
        </p:nvPicPr>
        <p:blipFill>
          <a:blip r:embed="rId3"/>
          <a:stretch>
            <a:fillRect/>
          </a:stretch>
        </p:blipFill>
        <p:spPr>
          <a:xfrm>
            <a:off x="3020364" y="815185"/>
            <a:ext cx="1532528" cy="1245740"/>
          </a:xfrm>
          <a:prstGeom prst="rect">
            <a:avLst/>
          </a:prstGeom>
        </p:spPr>
      </p:pic>
      <p:sp>
        <p:nvSpPr>
          <p:cNvPr id="11" name="Text Box 8"/>
          <p:cNvSpPr txBox="1">
            <a:spLocks noChangeArrowheads="1"/>
          </p:cNvSpPr>
          <p:nvPr/>
        </p:nvSpPr>
        <p:spPr bwMode="auto">
          <a:xfrm>
            <a:off x="5297578" y="1277952"/>
            <a:ext cx="1640193" cy="338554"/>
          </a:xfrm>
          <a:prstGeom prst="rect">
            <a:avLst/>
          </a:prstGeom>
          <a:noFill/>
          <a:ln w="9525">
            <a:noFill/>
            <a:miter lim="800000"/>
            <a:headEnd/>
            <a:tailEnd/>
          </a:ln>
        </p:spPr>
        <p:txBody>
          <a:bodyPr wrap="none">
            <a:spAutoFit/>
          </a:bodyPr>
          <a:lstStyle/>
          <a:p>
            <a:pPr algn="ctr" eaLnBrk="1" hangingPunct="1">
              <a:defRPr/>
            </a:pPr>
            <a:r>
              <a:rPr lang="pt-PT" sz="1600" b="1" dirty="0">
                <a:solidFill>
                  <a:schemeClr val="tx1">
                    <a:lumMod val="85000"/>
                    <a:lumOff val="15000"/>
                  </a:schemeClr>
                </a:solidFill>
                <a:latin typeface="Microsoft YaHei" panose="020B0503020204020204" pitchFamily="34" charset="-122"/>
                <a:ea typeface="Microsoft YaHei" panose="020B0503020204020204" pitchFamily="34" charset="-122"/>
              </a:rPr>
              <a:t>Fusão em PEG</a:t>
            </a:r>
          </a:p>
        </p:txBody>
      </p:sp>
      <p:pic>
        <p:nvPicPr>
          <p:cNvPr id="12" name="Imagem 11"/>
          <p:cNvPicPr>
            <a:picLocks noChangeAspect="1"/>
          </p:cNvPicPr>
          <p:nvPr/>
        </p:nvPicPr>
        <p:blipFill rotWithShape="1">
          <a:blip r:embed="rId2"/>
          <a:srcRect l="42614" t="28158" r="45128" b="55327"/>
          <a:stretch/>
        </p:blipFill>
        <p:spPr>
          <a:xfrm>
            <a:off x="5768050" y="2220469"/>
            <a:ext cx="699247" cy="1371601"/>
          </a:xfrm>
          <a:prstGeom prst="rect">
            <a:avLst/>
          </a:prstGeom>
        </p:spPr>
      </p:pic>
      <p:pic>
        <p:nvPicPr>
          <p:cNvPr id="13" name="Imagem 12"/>
          <p:cNvPicPr>
            <a:picLocks noChangeAspect="1"/>
          </p:cNvPicPr>
          <p:nvPr/>
        </p:nvPicPr>
        <p:blipFill rotWithShape="1">
          <a:blip r:embed="rId2"/>
          <a:srcRect t="26015" r="59114" b="54269"/>
          <a:stretch/>
        </p:blipFill>
        <p:spPr>
          <a:xfrm>
            <a:off x="2055027" y="2634219"/>
            <a:ext cx="2332428" cy="1637403"/>
          </a:xfrm>
          <a:prstGeom prst="rect">
            <a:avLst/>
          </a:prstGeom>
        </p:spPr>
      </p:pic>
      <p:sp>
        <p:nvSpPr>
          <p:cNvPr id="14" name="Text Box 13"/>
          <p:cNvSpPr txBox="1">
            <a:spLocks noChangeArrowheads="1"/>
          </p:cNvSpPr>
          <p:nvPr/>
        </p:nvSpPr>
        <p:spPr bwMode="auto">
          <a:xfrm>
            <a:off x="0" y="6482321"/>
            <a:ext cx="3595087" cy="369332"/>
          </a:xfrm>
          <a:prstGeom prst="rect">
            <a:avLst/>
          </a:prstGeom>
          <a:noFill/>
          <a:ln w="9525">
            <a:noFill/>
            <a:miter lim="800000"/>
            <a:headEnd/>
            <a:tailEnd/>
          </a:ln>
        </p:spPr>
        <p:txBody>
          <a:bodyPr wrap="square">
            <a:spAutoFit/>
          </a:bodyPr>
          <a:lstStyle/>
          <a:p>
            <a:pPr eaLnBrk="1" hangingPunct="1">
              <a:lnSpc>
                <a:spcPct val="150000"/>
              </a:lnSpc>
              <a:defRPr/>
            </a:pPr>
            <a:r>
              <a:rPr lang="pt-PT" sz="1200" dirty="0">
                <a:solidFill>
                  <a:schemeClr val="tx1">
                    <a:lumMod val="85000"/>
                    <a:lumOff val="15000"/>
                  </a:schemeClr>
                </a:solidFill>
                <a:latin typeface="Microsoft YaHei" panose="020B0503020204020204" pitchFamily="34" charset="-122"/>
                <a:ea typeface="Microsoft YaHei" panose="020B0503020204020204" pitchFamily="34" charset="-122"/>
              </a:rPr>
              <a:t>PEG - </a:t>
            </a:r>
            <a:r>
              <a:rPr lang="pt-PT" sz="1200" dirty="0" err="1">
                <a:solidFill>
                  <a:schemeClr val="tx1">
                    <a:lumMod val="85000"/>
                    <a:lumOff val="15000"/>
                  </a:schemeClr>
                </a:solidFill>
                <a:latin typeface="Microsoft YaHei" panose="020B0503020204020204" pitchFamily="34" charset="-122"/>
                <a:ea typeface="Microsoft YaHei" panose="020B0503020204020204" pitchFamily="34" charset="-122"/>
              </a:rPr>
              <a:t>polyethyleneglycol</a:t>
            </a:r>
            <a:endParaRPr lang="pt-PT" sz="1200" i="1" dirty="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15" name="Seta para baixo 14"/>
          <p:cNvSpPr/>
          <p:nvPr/>
        </p:nvSpPr>
        <p:spPr>
          <a:xfrm rot="3877022">
            <a:off x="7035788" y="1198654"/>
            <a:ext cx="443033" cy="414465"/>
          </a:xfrm>
          <a:prstGeom prst="downArrow">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Seta para baixo 15"/>
          <p:cNvSpPr/>
          <p:nvPr/>
        </p:nvSpPr>
        <p:spPr>
          <a:xfrm rot="18191618">
            <a:off x="4779084" y="1229219"/>
            <a:ext cx="443033" cy="414465"/>
          </a:xfrm>
          <a:prstGeom prst="downArrow">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 name="Seta para baixo 16"/>
          <p:cNvSpPr/>
          <p:nvPr/>
        </p:nvSpPr>
        <p:spPr>
          <a:xfrm>
            <a:off x="5903838" y="3745261"/>
            <a:ext cx="443033" cy="414465"/>
          </a:xfrm>
          <a:prstGeom prst="downArrow">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2" name="Text Box 8"/>
          <p:cNvSpPr txBox="1">
            <a:spLocks noChangeArrowheads="1"/>
          </p:cNvSpPr>
          <p:nvPr/>
        </p:nvSpPr>
        <p:spPr bwMode="auto">
          <a:xfrm>
            <a:off x="5507245" y="3460854"/>
            <a:ext cx="1229824" cy="338554"/>
          </a:xfrm>
          <a:prstGeom prst="rect">
            <a:avLst/>
          </a:prstGeom>
          <a:noFill/>
          <a:ln w="9525">
            <a:noFill/>
            <a:miter lim="800000"/>
            <a:headEnd/>
            <a:tailEnd/>
          </a:ln>
        </p:spPr>
        <p:txBody>
          <a:bodyPr wrap="none">
            <a:spAutoFit/>
          </a:bodyPr>
          <a:lstStyle/>
          <a:p>
            <a:pPr algn="ctr" eaLnBrk="1" hangingPunct="1">
              <a:defRPr/>
            </a:pPr>
            <a:r>
              <a:rPr lang="pt-PT" sz="1600" dirty="0">
                <a:solidFill>
                  <a:schemeClr val="tx1">
                    <a:lumMod val="85000"/>
                    <a:lumOff val="15000"/>
                  </a:schemeClr>
                </a:solidFill>
                <a:latin typeface="Microsoft YaHei" panose="020B0503020204020204" pitchFamily="34" charset="-122"/>
                <a:ea typeface="Microsoft YaHei" panose="020B0503020204020204" pitchFamily="34" charset="-122"/>
              </a:rPr>
              <a:t>Hibridoma</a:t>
            </a:r>
          </a:p>
        </p:txBody>
      </p:sp>
      <p:pic>
        <p:nvPicPr>
          <p:cNvPr id="28" name="Imagem 27"/>
          <p:cNvPicPr>
            <a:picLocks noChangeAspect="1"/>
          </p:cNvPicPr>
          <p:nvPr/>
        </p:nvPicPr>
        <p:blipFill rotWithShape="1">
          <a:blip r:embed="rId2"/>
          <a:srcRect l="13693" t="77058" r="15168" b="15887"/>
          <a:stretch/>
        </p:blipFill>
        <p:spPr>
          <a:xfrm>
            <a:off x="4249777" y="5656259"/>
            <a:ext cx="3818966" cy="551330"/>
          </a:xfrm>
          <a:prstGeom prst="rect">
            <a:avLst/>
          </a:prstGeom>
        </p:spPr>
      </p:pic>
      <p:pic>
        <p:nvPicPr>
          <p:cNvPr id="29" name="Imagem 28"/>
          <p:cNvPicPr>
            <a:picLocks noChangeAspect="1"/>
          </p:cNvPicPr>
          <p:nvPr/>
        </p:nvPicPr>
        <p:blipFill rotWithShape="1">
          <a:blip r:embed="rId2"/>
          <a:srcRect l="4743" t="87498" r="6864" b="6767"/>
          <a:stretch/>
        </p:blipFill>
        <p:spPr>
          <a:xfrm>
            <a:off x="3786628" y="6307052"/>
            <a:ext cx="4745264" cy="448235"/>
          </a:xfrm>
          <a:prstGeom prst="rect">
            <a:avLst/>
          </a:prstGeom>
        </p:spPr>
      </p:pic>
      <p:pic>
        <p:nvPicPr>
          <p:cNvPr id="37" name="Imagem 36"/>
          <p:cNvPicPr>
            <a:picLocks noChangeAspect="1"/>
          </p:cNvPicPr>
          <p:nvPr/>
        </p:nvPicPr>
        <p:blipFill rotWithShape="1">
          <a:blip r:embed="rId4"/>
          <a:srcRect l="63410" t="-6059" b="-1"/>
          <a:stretch/>
        </p:blipFill>
        <p:spPr>
          <a:xfrm rot="5720166">
            <a:off x="5832106" y="4114578"/>
            <a:ext cx="609840" cy="777767"/>
          </a:xfrm>
          <a:prstGeom prst="rect">
            <a:avLst/>
          </a:prstGeom>
        </p:spPr>
      </p:pic>
      <p:pic>
        <p:nvPicPr>
          <p:cNvPr id="39" name="Imagem 38"/>
          <p:cNvPicPr>
            <a:picLocks noChangeAspect="1"/>
          </p:cNvPicPr>
          <p:nvPr/>
        </p:nvPicPr>
        <p:blipFill rotWithShape="1">
          <a:blip r:embed="rId4"/>
          <a:srcRect l="63410" t="-6059" b="-1"/>
          <a:stretch/>
        </p:blipFill>
        <p:spPr>
          <a:xfrm rot="5720166">
            <a:off x="6647564" y="4774278"/>
            <a:ext cx="609840" cy="777767"/>
          </a:xfrm>
          <a:prstGeom prst="rect">
            <a:avLst/>
          </a:prstGeom>
        </p:spPr>
      </p:pic>
      <p:pic>
        <p:nvPicPr>
          <p:cNvPr id="40" name="Imagem 39"/>
          <p:cNvPicPr>
            <a:picLocks noChangeAspect="1"/>
          </p:cNvPicPr>
          <p:nvPr/>
        </p:nvPicPr>
        <p:blipFill rotWithShape="1">
          <a:blip r:embed="rId4"/>
          <a:srcRect l="63410" t="-6059" b="-1"/>
          <a:stretch/>
        </p:blipFill>
        <p:spPr>
          <a:xfrm rot="5720166">
            <a:off x="5016649" y="4776974"/>
            <a:ext cx="609840" cy="777767"/>
          </a:xfrm>
          <a:prstGeom prst="rect">
            <a:avLst/>
          </a:prstGeom>
        </p:spPr>
      </p:pic>
      <p:sp>
        <p:nvSpPr>
          <p:cNvPr id="41" name="Text Box 12"/>
          <p:cNvSpPr txBox="1">
            <a:spLocks noChangeArrowheads="1"/>
          </p:cNvSpPr>
          <p:nvPr/>
        </p:nvSpPr>
        <p:spPr bwMode="auto">
          <a:xfrm>
            <a:off x="0" y="3161"/>
            <a:ext cx="10091459" cy="523220"/>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a:spAutoFit/>
          </a:bodyPr>
          <a:lstStyle/>
          <a:p>
            <a:pPr algn="just" eaLnBrk="1" hangingPunct="1">
              <a:defRPr/>
            </a:pPr>
            <a:r>
              <a:rPr lang="pt-PT" sz="2800" b="1" cap="small" dirty="0">
                <a:solidFill>
                  <a:srgbClr val="800000"/>
                </a:solidFill>
                <a:latin typeface="Microsoft YaHei" panose="020B0503020204020204" pitchFamily="34" charset="-122"/>
                <a:ea typeface="Microsoft YaHei" panose="020B0503020204020204" pitchFamily="34" charset="-122"/>
              </a:rPr>
              <a:t>Produção de anticorpos monoclonais</a:t>
            </a:r>
            <a:endParaRPr lang="en-US" sz="2800" b="1" cap="small" dirty="0">
              <a:solidFill>
                <a:srgbClr val="800000"/>
              </a:solidFill>
              <a:latin typeface="Microsoft YaHei" panose="020B0503020204020204" pitchFamily="34" charset="-122"/>
              <a:ea typeface="Microsoft YaHei" panose="020B0503020204020204" pitchFamily="34" charset="-122"/>
            </a:endParaRPr>
          </a:p>
        </p:txBody>
      </p:sp>
      <p:cxnSp>
        <p:nvCxnSpPr>
          <p:cNvPr id="43" name="Conexão reta unidirecional 42"/>
          <p:cNvCxnSpPr/>
          <p:nvPr/>
        </p:nvCxnSpPr>
        <p:spPr>
          <a:xfrm flipH="1">
            <a:off x="5507245" y="4638399"/>
            <a:ext cx="334168" cy="289491"/>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exão reta unidirecional 44"/>
          <p:cNvCxnSpPr/>
          <p:nvPr/>
        </p:nvCxnSpPr>
        <p:spPr>
          <a:xfrm flipH="1">
            <a:off x="4703830" y="5358180"/>
            <a:ext cx="334168" cy="289491"/>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exão reta unidirecional 45"/>
          <p:cNvCxnSpPr/>
          <p:nvPr/>
        </p:nvCxnSpPr>
        <p:spPr>
          <a:xfrm rot="16200000" flipH="1">
            <a:off x="6405314" y="4621469"/>
            <a:ext cx="334168" cy="289491"/>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exão reta unidirecional 46"/>
          <p:cNvCxnSpPr/>
          <p:nvPr/>
        </p:nvCxnSpPr>
        <p:spPr>
          <a:xfrm rot="16200000" flipH="1">
            <a:off x="7165487" y="5379322"/>
            <a:ext cx="334168" cy="289491"/>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exão reta unidirecional 47"/>
          <p:cNvCxnSpPr/>
          <p:nvPr/>
        </p:nvCxnSpPr>
        <p:spPr>
          <a:xfrm rot="16200000" flipH="1">
            <a:off x="5544543" y="5342618"/>
            <a:ext cx="334168" cy="289491"/>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exão reta unidirecional 48"/>
          <p:cNvCxnSpPr/>
          <p:nvPr/>
        </p:nvCxnSpPr>
        <p:spPr>
          <a:xfrm flipH="1">
            <a:off x="6369450" y="5379321"/>
            <a:ext cx="334168" cy="289491"/>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0" name="Text Box 39"/>
          <p:cNvSpPr txBox="1">
            <a:spLocks noChangeArrowheads="1"/>
          </p:cNvSpPr>
          <p:nvPr/>
        </p:nvSpPr>
        <p:spPr bwMode="auto">
          <a:xfrm>
            <a:off x="4870914" y="1527697"/>
            <a:ext cx="2501972" cy="338554"/>
          </a:xfrm>
          <a:prstGeom prst="rect">
            <a:avLst/>
          </a:prstGeom>
          <a:noFill/>
          <a:ln w="9525" algn="ctr">
            <a:noFill/>
            <a:miter lim="800000"/>
            <a:headEnd/>
            <a:tailEnd/>
          </a:ln>
        </p:spPr>
        <p:txBody>
          <a:bodyPr wrap="square">
            <a:spAutoFit/>
          </a:bodyPr>
          <a:lstStyle/>
          <a:p>
            <a:pPr algn="ctr" eaLnBrk="1" hangingPunct="1">
              <a:defRPr/>
            </a:pPr>
            <a:r>
              <a:rPr lang="pt-PT" sz="1600" b="1" dirty="0">
                <a:solidFill>
                  <a:schemeClr val="tx1">
                    <a:lumMod val="85000"/>
                    <a:lumOff val="15000"/>
                  </a:schemeClr>
                </a:solidFill>
                <a:latin typeface="Microsoft YaHei" panose="020B0503020204020204" pitchFamily="34" charset="-122"/>
                <a:ea typeface="Microsoft YaHei" panose="020B0503020204020204" pitchFamily="34" charset="-122"/>
              </a:rPr>
              <a:t>Selecção em HAT</a:t>
            </a:r>
          </a:p>
        </p:txBody>
      </p:sp>
      <p:pic>
        <p:nvPicPr>
          <p:cNvPr id="2" name="Imagem 1"/>
          <p:cNvPicPr>
            <a:picLocks noChangeAspect="1"/>
          </p:cNvPicPr>
          <p:nvPr/>
        </p:nvPicPr>
        <p:blipFill rotWithShape="1">
          <a:blip r:embed="rId5"/>
          <a:srcRect l="21171"/>
          <a:stretch/>
        </p:blipFill>
        <p:spPr>
          <a:xfrm>
            <a:off x="3020364" y="4023511"/>
            <a:ext cx="325645" cy="496221"/>
          </a:xfrm>
          <a:prstGeom prst="rect">
            <a:avLst/>
          </a:prstGeom>
        </p:spPr>
      </p:pic>
      <p:pic>
        <p:nvPicPr>
          <p:cNvPr id="34" name="Imagem 33"/>
          <p:cNvPicPr>
            <a:picLocks noChangeAspect="1"/>
          </p:cNvPicPr>
          <p:nvPr/>
        </p:nvPicPr>
        <p:blipFill rotWithShape="1">
          <a:blip r:embed="rId5"/>
          <a:srcRect l="21171"/>
          <a:stretch/>
        </p:blipFill>
        <p:spPr>
          <a:xfrm>
            <a:off x="8765220" y="4159726"/>
            <a:ext cx="325645" cy="496221"/>
          </a:xfrm>
          <a:prstGeom prst="rect">
            <a:avLst/>
          </a:prstGeom>
        </p:spPr>
      </p:pic>
      <p:sp>
        <p:nvSpPr>
          <p:cNvPr id="4" name="Retângulo 3"/>
          <p:cNvSpPr/>
          <p:nvPr/>
        </p:nvSpPr>
        <p:spPr>
          <a:xfrm>
            <a:off x="9498092" y="6575172"/>
            <a:ext cx="2971807" cy="276999"/>
          </a:xfrm>
          <a:prstGeom prst="rect">
            <a:avLst/>
          </a:prstGeom>
        </p:spPr>
        <p:txBody>
          <a:bodyPr wrap="square">
            <a:spAutoFit/>
          </a:bodyPr>
          <a:lstStyle/>
          <a:p>
            <a:r>
              <a:rPr lang="en-US" sz="1200" dirty="0">
                <a:latin typeface="Microsoft YaHei" panose="020B0503020204020204" pitchFamily="34" charset="-122"/>
                <a:ea typeface="Microsoft YaHei" panose="020B0503020204020204" pitchFamily="34" charset="-122"/>
              </a:rPr>
              <a:t>Nature Rev </a:t>
            </a:r>
            <a:r>
              <a:rPr lang="en-US" sz="1200" dirty="0" err="1">
                <a:latin typeface="Microsoft YaHei" panose="020B0503020204020204" pitchFamily="34" charset="-122"/>
                <a:ea typeface="Microsoft YaHei" panose="020B0503020204020204" pitchFamily="34" charset="-122"/>
              </a:rPr>
              <a:t>Immunol</a:t>
            </a:r>
            <a:r>
              <a:rPr lang="en-US" sz="1200" dirty="0">
                <a:latin typeface="Microsoft YaHei" panose="020B0503020204020204" pitchFamily="34" charset="-122"/>
                <a:ea typeface="Microsoft YaHei" panose="020B0503020204020204" pitchFamily="34" charset="-122"/>
              </a:rPr>
              <a:t>  2004, </a:t>
            </a:r>
            <a:r>
              <a:rPr lang="en-US" sz="1200" b="1" dirty="0">
                <a:latin typeface="Microsoft YaHei" panose="020B0503020204020204" pitchFamily="34" charset="-122"/>
                <a:ea typeface="Microsoft YaHei" panose="020B0503020204020204" pitchFamily="34" charset="-122"/>
              </a:rPr>
              <a:t>4:</a:t>
            </a:r>
            <a:r>
              <a:rPr lang="en-US" sz="1200" dirty="0">
                <a:latin typeface="Microsoft YaHei" panose="020B0503020204020204" pitchFamily="34" charset="-122"/>
                <a:ea typeface="Microsoft YaHei" panose="020B0503020204020204" pitchFamily="34" charset="-122"/>
              </a:rPr>
              <a:t> 153</a:t>
            </a:r>
            <a:endParaRPr lang="pt-PT" sz="1200" dirty="0">
              <a:latin typeface="Microsoft YaHei" panose="020B0503020204020204" pitchFamily="34" charset="-122"/>
              <a:ea typeface="Microsoft YaHei" panose="020B0503020204020204" pitchFamily="34" charset="-122"/>
            </a:endParaRPr>
          </a:p>
        </p:txBody>
      </p:sp>
      <p:sp>
        <p:nvSpPr>
          <p:cNvPr id="20" name="Seta para baixo 19"/>
          <p:cNvSpPr/>
          <p:nvPr/>
        </p:nvSpPr>
        <p:spPr>
          <a:xfrm rot="18787091">
            <a:off x="7416766" y="1729597"/>
            <a:ext cx="336176" cy="1355838"/>
          </a:xfrm>
          <a:prstGeom prst="downArrow">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2" name="Seta para baixo 41"/>
          <p:cNvSpPr/>
          <p:nvPr/>
        </p:nvSpPr>
        <p:spPr>
          <a:xfrm rot="2959365">
            <a:off x="4550235" y="1755158"/>
            <a:ext cx="336176" cy="1355838"/>
          </a:xfrm>
          <a:prstGeom prst="downArrow">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4" name="Seta para baixo 43"/>
          <p:cNvSpPr/>
          <p:nvPr/>
        </p:nvSpPr>
        <p:spPr>
          <a:xfrm rot="21432717">
            <a:off x="5886535" y="1820199"/>
            <a:ext cx="443033" cy="339261"/>
          </a:xfrm>
          <a:prstGeom prst="downArrow">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0654005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5" grpId="0" animBg="1"/>
      <p:bldP spid="16" grpId="0" animBg="1"/>
      <p:bldP spid="17" grpId="0" animBg="1"/>
      <p:bldP spid="22" grpId="0"/>
      <p:bldP spid="41" grpId="0"/>
      <p:bldP spid="50" grpId="0"/>
      <p:bldP spid="20" grpId="0" animBg="1"/>
      <p:bldP spid="4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9"/>
          <p:cNvSpPr txBox="1">
            <a:spLocks noChangeArrowheads="1"/>
          </p:cNvSpPr>
          <p:nvPr/>
        </p:nvSpPr>
        <p:spPr bwMode="auto">
          <a:xfrm>
            <a:off x="0" y="20197"/>
            <a:ext cx="10311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defRPr/>
            </a:pPr>
            <a:r>
              <a:rPr lang="pt-PT" sz="2800" b="1" cap="small" dirty="0">
                <a:solidFill>
                  <a:srgbClr val="800000"/>
                </a:solidFill>
                <a:latin typeface="Microsoft YaHei" panose="020B0503020204020204" pitchFamily="34" charset="-122"/>
                <a:ea typeface="Microsoft YaHei" panose="020B0503020204020204" pitchFamily="34" charset="-122"/>
              </a:rPr>
              <a:t>Técnica de diluição </a:t>
            </a:r>
            <a:endParaRPr lang="en-US" sz="2800" b="1" cap="small" dirty="0">
              <a:solidFill>
                <a:srgbClr val="800000"/>
              </a:solidFill>
              <a:latin typeface="Microsoft YaHei" panose="020B0503020204020204" pitchFamily="34" charset="-122"/>
              <a:ea typeface="Microsoft YaHei" panose="020B0503020204020204" pitchFamily="34" charset="-122"/>
            </a:endParaRPr>
          </a:p>
        </p:txBody>
      </p:sp>
      <p:pic>
        <p:nvPicPr>
          <p:cNvPr id="5" name="Imagem 4"/>
          <p:cNvPicPr>
            <a:picLocks noChangeAspect="1"/>
          </p:cNvPicPr>
          <p:nvPr/>
        </p:nvPicPr>
        <p:blipFill>
          <a:blip r:embed="rId2"/>
          <a:stretch>
            <a:fillRect/>
          </a:stretch>
        </p:blipFill>
        <p:spPr>
          <a:xfrm>
            <a:off x="2180503" y="1347312"/>
            <a:ext cx="442657" cy="2295525"/>
          </a:xfrm>
          <a:prstGeom prst="rect">
            <a:avLst/>
          </a:prstGeom>
        </p:spPr>
      </p:pic>
      <p:pic>
        <p:nvPicPr>
          <p:cNvPr id="12" name="Imagem 11"/>
          <p:cNvPicPr>
            <a:picLocks noChangeAspect="1"/>
          </p:cNvPicPr>
          <p:nvPr/>
        </p:nvPicPr>
        <p:blipFill>
          <a:blip r:embed="rId2"/>
          <a:stretch>
            <a:fillRect/>
          </a:stretch>
        </p:blipFill>
        <p:spPr>
          <a:xfrm>
            <a:off x="3963318" y="1347312"/>
            <a:ext cx="442657" cy="2295525"/>
          </a:xfrm>
          <a:prstGeom prst="rect">
            <a:avLst/>
          </a:prstGeom>
        </p:spPr>
      </p:pic>
      <p:pic>
        <p:nvPicPr>
          <p:cNvPr id="13" name="Imagem 12"/>
          <p:cNvPicPr>
            <a:picLocks noChangeAspect="1"/>
          </p:cNvPicPr>
          <p:nvPr/>
        </p:nvPicPr>
        <p:blipFill>
          <a:blip r:embed="rId2"/>
          <a:stretch>
            <a:fillRect/>
          </a:stretch>
        </p:blipFill>
        <p:spPr>
          <a:xfrm>
            <a:off x="5908867" y="1347312"/>
            <a:ext cx="442657" cy="2295525"/>
          </a:xfrm>
          <a:prstGeom prst="rect">
            <a:avLst/>
          </a:prstGeom>
        </p:spPr>
      </p:pic>
      <p:pic>
        <p:nvPicPr>
          <p:cNvPr id="14" name="Imagem 13"/>
          <p:cNvPicPr>
            <a:picLocks noChangeAspect="1"/>
          </p:cNvPicPr>
          <p:nvPr/>
        </p:nvPicPr>
        <p:blipFill>
          <a:blip r:embed="rId2"/>
          <a:stretch>
            <a:fillRect/>
          </a:stretch>
        </p:blipFill>
        <p:spPr>
          <a:xfrm>
            <a:off x="7863579" y="1347312"/>
            <a:ext cx="442657" cy="2295525"/>
          </a:xfrm>
          <a:prstGeom prst="rect">
            <a:avLst/>
          </a:prstGeom>
        </p:spPr>
      </p:pic>
      <p:pic>
        <p:nvPicPr>
          <p:cNvPr id="15" name="Imagem 14"/>
          <p:cNvPicPr>
            <a:picLocks noChangeAspect="1"/>
          </p:cNvPicPr>
          <p:nvPr/>
        </p:nvPicPr>
        <p:blipFill>
          <a:blip r:embed="rId2"/>
          <a:stretch>
            <a:fillRect/>
          </a:stretch>
        </p:blipFill>
        <p:spPr>
          <a:xfrm>
            <a:off x="9823585" y="1298188"/>
            <a:ext cx="442657" cy="2295525"/>
          </a:xfrm>
          <a:prstGeom prst="rect">
            <a:avLst/>
          </a:prstGeom>
        </p:spPr>
      </p:pic>
      <p:sp>
        <p:nvSpPr>
          <p:cNvPr id="16" name="Text Box 39"/>
          <p:cNvSpPr txBox="1">
            <a:spLocks noChangeArrowheads="1"/>
          </p:cNvSpPr>
          <p:nvPr/>
        </p:nvSpPr>
        <p:spPr bwMode="auto">
          <a:xfrm>
            <a:off x="1394036" y="3568706"/>
            <a:ext cx="1997305" cy="338554"/>
          </a:xfrm>
          <a:prstGeom prst="rect">
            <a:avLst/>
          </a:prstGeom>
          <a:noFill/>
          <a:ln w="9525" algn="ctr">
            <a:noFill/>
            <a:miter lim="800000"/>
            <a:headEnd/>
            <a:tailEnd/>
          </a:ln>
        </p:spPr>
        <p:txBody>
          <a:bodyPr wrap="square">
            <a:spAutoFit/>
          </a:bodyPr>
          <a:lstStyle/>
          <a:p>
            <a:pPr algn="ctr" eaLnBrk="1" hangingPunct="1">
              <a:defRPr/>
            </a:pPr>
            <a:r>
              <a:rPr lang="pt-PT" sz="1600" dirty="0">
                <a:solidFill>
                  <a:schemeClr val="tx1">
                    <a:lumMod val="85000"/>
                    <a:lumOff val="15000"/>
                  </a:schemeClr>
                </a:solidFill>
                <a:latin typeface="Microsoft YaHei" panose="020B0503020204020204" pitchFamily="34" charset="-122"/>
                <a:ea typeface="Microsoft YaHei" panose="020B0503020204020204" pitchFamily="34" charset="-122"/>
              </a:rPr>
              <a:t>10 000 células/ml</a:t>
            </a:r>
          </a:p>
        </p:txBody>
      </p:sp>
      <p:sp>
        <p:nvSpPr>
          <p:cNvPr id="22" name="Seta curvada para baixo 21"/>
          <p:cNvSpPr/>
          <p:nvPr/>
        </p:nvSpPr>
        <p:spPr>
          <a:xfrm>
            <a:off x="2339306" y="850584"/>
            <a:ext cx="1828917" cy="493908"/>
          </a:xfrm>
          <a:prstGeom prst="curvedDownArrow">
            <a:avLst>
              <a:gd name="adj1" fmla="val 25000"/>
              <a:gd name="adj2" fmla="val 50000"/>
              <a:gd name="adj3" fmla="val 31858"/>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25" name="Text Box 39"/>
          <p:cNvSpPr txBox="1">
            <a:spLocks noChangeArrowheads="1"/>
          </p:cNvSpPr>
          <p:nvPr/>
        </p:nvSpPr>
        <p:spPr bwMode="auto">
          <a:xfrm>
            <a:off x="2903255" y="1073173"/>
            <a:ext cx="631560" cy="338554"/>
          </a:xfrm>
          <a:prstGeom prst="rect">
            <a:avLst/>
          </a:prstGeom>
          <a:noFill/>
          <a:ln w="9525" algn="ctr">
            <a:noFill/>
            <a:miter lim="800000"/>
            <a:headEnd/>
            <a:tailEnd/>
          </a:ln>
        </p:spPr>
        <p:txBody>
          <a:bodyPr wrap="square">
            <a:spAutoFit/>
          </a:bodyPr>
          <a:lstStyle/>
          <a:p>
            <a:pPr algn="ctr" eaLnBrk="1" hangingPunct="1">
              <a:defRPr/>
            </a:pPr>
            <a:r>
              <a:rPr lang="pt-PT" sz="1600" dirty="0">
                <a:solidFill>
                  <a:schemeClr val="tx1">
                    <a:lumMod val="85000"/>
                    <a:lumOff val="15000"/>
                  </a:schemeClr>
                </a:solidFill>
                <a:latin typeface="Microsoft YaHei" panose="020B0503020204020204" pitchFamily="34" charset="-122"/>
                <a:ea typeface="Microsoft YaHei" panose="020B0503020204020204" pitchFamily="34" charset="-122"/>
              </a:rPr>
              <a:t>1 ml</a:t>
            </a:r>
          </a:p>
        </p:txBody>
      </p:sp>
      <p:sp>
        <p:nvSpPr>
          <p:cNvPr id="26" name="Text Box 39"/>
          <p:cNvSpPr txBox="1">
            <a:spLocks noChangeArrowheads="1"/>
          </p:cNvSpPr>
          <p:nvPr/>
        </p:nvSpPr>
        <p:spPr bwMode="auto">
          <a:xfrm>
            <a:off x="4237961" y="2083704"/>
            <a:ext cx="1295726" cy="338554"/>
          </a:xfrm>
          <a:prstGeom prst="rect">
            <a:avLst/>
          </a:prstGeom>
          <a:noFill/>
          <a:ln w="9525" algn="ctr">
            <a:noFill/>
            <a:miter lim="800000"/>
            <a:headEnd/>
            <a:tailEnd/>
          </a:ln>
        </p:spPr>
        <p:txBody>
          <a:bodyPr wrap="square">
            <a:spAutoFit/>
          </a:bodyPr>
          <a:lstStyle/>
          <a:p>
            <a:pPr eaLnBrk="1" hangingPunct="1">
              <a:defRPr/>
            </a:pPr>
            <a:r>
              <a:rPr lang="pt-PT" sz="1600" dirty="0">
                <a:solidFill>
                  <a:schemeClr val="tx1">
                    <a:lumMod val="85000"/>
                    <a:lumOff val="15000"/>
                  </a:schemeClr>
                </a:solidFill>
                <a:latin typeface="Microsoft YaHei" panose="020B0503020204020204" pitchFamily="34" charset="-122"/>
                <a:ea typeface="Microsoft YaHei" panose="020B0503020204020204" pitchFamily="34" charset="-122"/>
              </a:rPr>
              <a:t>+ 9 ml PBS</a:t>
            </a:r>
          </a:p>
        </p:txBody>
      </p:sp>
      <p:sp>
        <p:nvSpPr>
          <p:cNvPr id="27" name="Seta curvada para baixo 26"/>
          <p:cNvSpPr/>
          <p:nvPr/>
        </p:nvSpPr>
        <p:spPr>
          <a:xfrm>
            <a:off x="4280128" y="822429"/>
            <a:ext cx="1828917" cy="493908"/>
          </a:xfrm>
          <a:prstGeom prst="curvedDownArrow">
            <a:avLst>
              <a:gd name="adj1" fmla="val 25000"/>
              <a:gd name="adj2" fmla="val 50000"/>
              <a:gd name="adj3" fmla="val 31858"/>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28" name="Seta curvada para baixo 27"/>
          <p:cNvSpPr/>
          <p:nvPr/>
        </p:nvSpPr>
        <p:spPr>
          <a:xfrm>
            <a:off x="6185552" y="890925"/>
            <a:ext cx="1828917" cy="493908"/>
          </a:xfrm>
          <a:prstGeom prst="curvedDownArrow">
            <a:avLst>
              <a:gd name="adj1" fmla="val 25000"/>
              <a:gd name="adj2" fmla="val 50000"/>
              <a:gd name="adj3" fmla="val 31858"/>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29" name="Seta curvada para baixo 28"/>
          <p:cNvSpPr/>
          <p:nvPr/>
        </p:nvSpPr>
        <p:spPr>
          <a:xfrm>
            <a:off x="8108459" y="868695"/>
            <a:ext cx="1828917" cy="493908"/>
          </a:xfrm>
          <a:prstGeom prst="curvedDownArrow">
            <a:avLst>
              <a:gd name="adj1" fmla="val 25000"/>
              <a:gd name="adj2" fmla="val 50000"/>
              <a:gd name="adj3" fmla="val 31858"/>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30" name="Text Box 39"/>
          <p:cNvSpPr txBox="1">
            <a:spLocks noChangeArrowheads="1"/>
          </p:cNvSpPr>
          <p:nvPr/>
        </p:nvSpPr>
        <p:spPr bwMode="auto">
          <a:xfrm>
            <a:off x="4887355" y="1073173"/>
            <a:ext cx="631560" cy="338554"/>
          </a:xfrm>
          <a:prstGeom prst="rect">
            <a:avLst/>
          </a:prstGeom>
          <a:noFill/>
          <a:ln w="9525" algn="ctr">
            <a:noFill/>
            <a:miter lim="800000"/>
            <a:headEnd/>
            <a:tailEnd/>
          </a:ln>
        </p:spPr>
        <p:txBody>
          <a:bodyPr wrap="square">
            <a:spAutoFit/>
          </a:bodyPr>
          <a:lstStyle/>
          <a:p>
            <a:pPr algn="ctr" eaLnBrk="1" hangingPunct="1">
              <a:defRPr/>
            </a:pPr>
            <a:r>
              <a:rPr lang="pt-PT" sz="1600" dirty="0">
                <a:solidFill>
                  <a:schemeClr val="tx1">
                    <a:lumMod val="85000"/>
                    <a:lumOff val="15000"/>
                  </a:schemeClr>
                </a:solidFill>
                <a:latin typeface="Microsoft YaHei" panose="020B0503020204020204" pitchFamily="34" charset="-122"/>
                <a:ea typeface="Microsoft YaHei" panose="020B0503020204020204" pitchFamily="34" charset="-122"/>
              </a:rPr>
              <a:t>1 ml</a:t>
            </a:r>
          </a:p>
        </p:txBody>
      </p:sp>
      <p:sp>
        <p:nvSpPr>
          <p:cNvPr id="31" name="Text Box 39"/>
          <p:cNvSpPr txBox="1">
            <a:spLocks noChangeArrowheads="1"/>
          </p:cNvSpPr>
          <p:nvPr/>
        </p:nvSpPr>
        <p:spPr bwMode="auto">
          <a:xfrm>
            <a:off x="6696637" y="1073173"/>
            <a:ext cx="631560" cy="338554"/>
          </a:xfrm>
          <a:prstGeom prst="rect">
            <a:avLst/>
          </a:prstGeom>
          <a:noFill/>
          <a:ln w="9525" algn="ctr">
            <a:noFill/>
            <a:miter lim="800000"/>
            <a:headEnd/>
            <a:tailEnd/>
          </a:ln>
        </p:spPr>
        <p:txBody>
          <a:bodyPr wrap="square">
            <a:spAutoFit/>
          </a:bodyPr>
          <a:lstStyle/>
          <a:p>
            <a:pPr algn="ctr" eaLnBrk="1" hangingPunct="1">
              <a:defRPr/>
            </a:pPr>
            <a:r>
              <a:rPr lang="pt-PT" sz="1600" dirty="0">
                <a:solidFill>
                  <a:schemeClr val="tx1">
                    <a:lumMod val="85000"/>
                    <a:lumOff val="15000"/>
                  </a:schemeClr>
                </a:solidFill>
                <a:latin typeface="Microsoft YaHei" panose="020B0503020204020204" pitchFamily="34" charset="-122"/>
                <a:ea typeface="Microsoft YaHei" panose="020B0503020204020204" pitchFamily="34" charset="-122"/>
              </a:rPr>
              <a:t>1 ml</a:t>
            </a:r>
          </a:p>
        </p:txBody>
      </p:sp>
      <p:sp>
        <p:nvSpPr>
          <p:cNvPr id="32" name="Text Box 39"/>
          <p:cNvSpPr txBox="1">
            <a:spLocks noChangeArrowheads="1"/>
          </p:cNvSpPr>
          <p:nvPr/>
        </p:nvSpPr>
        <p:spPr bwMode="auto">
          <a:xfrm>
            <a:off x="8619383" y="1024049"/>
            <a:ext cx="631560" cy="338554"/>
          </a:xfrm>
          <a:prstGeom prst="rect">
            <a:avLst/>
          </a:prstGeom>
          <a:noFill/>
          <a:ln w="9525" algn="ctr">
            <a:noFill/>
            <a:miter lim="800000"/>
            <a:headEnd/>
            <a:tailEnd/>
          </a:ln>
        </p:spPr>
        <p:txBody>
          <a:bodyPr wrap="square">
            <a:spAutoFit/>
          </a:bodyPr>
          <a:lstStyle/>
          <a:p>
            <a:pPr algn="ctr" eaLnBrk="1" hangingPunct="1">
              <a:defRPr/>
            </a:pPr>
            <a:r>
              <a:rPr lang="pt-PT" sz="1600" dirty="0">
                <a:solidFill>
                  <a:schemeClr val="tx1">
                    <a:lumMod val="85000"/>
                    <a:lumOff val="15000"/>
                  </a:schemeClr>
                </a:solidFill>
                <a:latin typeface="Microsoft YaHei" panose="020B0503020204020204" pitchFamily="34" charset="-122"/>
                <a:ea typeface="Microsoft YaHei" panose="020B0503020204020204" pitchFamily="34" charset="-122"/>
              </a:rPr>
              <a:t>1 ml</a:t>
            </a:r>
          </a:p>
        </p:txBody>
      </p:sp>
      <p:sp>
        <p:nvSpPr>
          <p:cNvPr id="38" name="Text Box 39"/>
          <p:cNvSpPr txBox="1">
            <a:spLocks noChangeArrowheads="1"/>
          </p:cNvSpPr>
          <p:nvPr/>
        </p:nvSpPr>
        <p:spPr bwMode="auto">
          <a:xfrm>
            <a:off x="3213668" y="3568706"/>
            <a:ext cx="1997305" cy="338554"/>
          </a:xfrm>
          <a:prstGeom prst="rect">
            <a:avLst/>
          </a:prstGeom>
          <a:noFill/>
          <a:ln w="9525" algn="ctr">
            <a:noFill/>
            <a:miter lim="800000"/>
            <a:headEnd/>
            <a:tailEnd/>
          </a:ln>
        </p:spPr>
        <p:txBody>
          <a:bodyPr wrap="square">
            <a:spAutoFit/>
          </a:bodyPr>
          <a:lstStyle/>
          <a:p>
            <a:pPr algn="ctr" eaLnBrk="1" hangingPunct="1">
              <a:defRPr/>
            </a:pPr>
            <a:r>
              <a:rPr lang="pt-PT" sz="1600" dirty="0">
                <a:solidFill>
                  <a:schemeClr val="tx1">
                    <a:lumMod val="85000"/>
                    <a:lumOff val="15000"/>
                  </a:schemeClr>
                </a:solidFill>
                <a:latin typeface="Microsoft YaHei" panose="020B0503020204020204" pitchFamily="34" charset="-122"/>
                <a:ea typeface="Microsoft YaHei" panose="020B0503020204020204" pitchFamily="34" charset="-122"/>
              </a:rPr>
              <a:t>1000 células/ml</a:t>
            </a:r>
          </a:p>
        </p:txBody>
      </p:sp>
      <p:sp>
        <p:nvSpPr>
          <p:cNvPr id="39" name="Text Box 39"/>
          <p:cNvSpPr txBox="1">
            <a:spLocks noChangeArrowheads="1"/>
          </p:cNvSpPr>
          <p:nvPr/>
        </p:nvSpPr>
        <p:spPr bwMode="auto">
          <a:xfrm>
            <a:off x="5171494" y="3568706"/>
            <a:ext cx="1997305" cy="338554"/>
          </a:xfrm>
          <a:prstGeom prst="rect">
            <a:avLst/>
          </a:prstGeom>
          <a:noFill/>
          <a:ln w="9525" algn="ctr">
            <a:noFill/>
            <a:miter lim="800000"/>
            <a:headEnd/>
            <a:tailEnd/>
          </a:ln>
        </p:spPr>
        <p:txBody>
          <a:bodyPr wrap="square">
            <a:spAutoFit/>
          </a:bodyPr>
          <a:lstStyle/>
          <a:p>
            <a:pPr algn="ctr" eaLnBrk="1" hangingPunct="1">
              <a:defRPr/>
            </a:pPr>
            <a:r>
              <a:rPr lang="pt-PT" sz="1600" dirty="0">
                <a:solidFill>
                  <a:schemeClr val="tx1">
                    <a:lumMod val="85000"/>
                    <a:lumOff val="15000"/>
                  </a:schemeClr>
                </a:solidFill>
                <a:latin typeface="Microsoft YaHei" panose="020B0503020204020204" pitchFamily="34" charset="-122"/>
                <a:ea typeface="Microsoft YaHei" panose="020B0503020204020204" pitchFamily="34" charset="-122"/>
              </a:rPr>
              <a:t>100 células/ml </a:t>
            </a:r>
          </a:p>
        </p:txBody>
      </p:sp>
      <p:sp>
        <p:nvSpPr>
          <p:cNvPr id="40" name="Text Box 39"/>
          <p:cNvSpPr txBox="1">
            <a:spLocks noChangeArrowheads="1"/>
          </p:cNvSpPr>
          <p:nvPr/>
        </p:nvSpPr>
        <p:spPr bwMode="auto">
          <a:xfrm>
            <a:off x="7158691" y="3568706"/>
            <a:ext cx="1997305" cy="338554"/>
          </a:xfrm>
          <a:prstGeom prst="rect">
            <a:avLst/>
          </a:prstGeom>
          <a:noFill/>
          <a:ln w="9525" algn="ctr">
            <a:noFill/>
            <a:miter lim="800000"/>
            <a:headEnd/>
            <a:tailEnd/>
          </a:ln>
        </p:spPr>
        <p:txBody>
          <a:bodyPr wrap="square">
            <a:spAutoFit/>
          </a:bodyPr>
          <a:lstStyle/>
          <a:p>
            <a:pPr algn="ctr" eaLnBrk="1" hangingPunct="1">
              <a:defRPr/>
            </a:pPr>
            <a:r>
              <a:rPr lang="pt-PT" sz="1600" dirty="0">
                <a:solidFill>
                  <a:schemeClr val="tx1">
                    <a:lumMod val="85000"/>
                    <a:lumOff val="15000"/>
                  </a:schemeClr>
                </a:solidFill>
                <a:latin typeface="Microsoft YaHei" panose="020B0503020204020204" pitchFamily="34" charset="-122"/>
                <a:ea typeface="Microsoft YaHei" panose="020B0503020204020204" pitchFamily="34" charset="-122"/>
              </a:rPr>
              <a:t>10 células/ml</a:t>
            </a:r>
          </a:p>
        </p:txBody>
      </p:sp>
      <p:sp>
        <p:nvSpPr>
          <p:cNvPr id="41" name="Text Box 39"/>
          <p:cNvSpPr txBox="1">
            <a:spLocks noChangeArrowheads="1"/>
          </p:cNvSpPr>
          <p:nvPr/>
        </p:nvSpPr>
        <p:spPr bwMode="auto">
          <a:xfrm>
            <a:off x="9189131" y="3568706"/>
            <a:ext cx="1997305" cy="338554"/>
          </a:xfrm>
          <a:prstGeom prst="rect">
            <a:avLst/>
          </a:prstGeom>
          <a:noFill/>
          <a:ln w="9525" algn="ctr">
            <a:noFill/>
            <a:miter lim="800000"/>
            <a:headEnd/>
            <a:tailEnd/>
          </a:ln>
        </p:spPr>
        <p:txBody>
          <a:bodyPr wrap="square">
            <a:spAutoFit/>
          </a:bodyPr>
          <a:lstStyle/>
          <a:p>
            <a:pPr algn="ctr" eaLnBrk="1" hangingPunct="1">
              <a:defRPr/>
            </a:pPr>
            <a:r>
              <a:rPr lang="pt-PT" sz="1600" dirty="0">
                <a:solidFill>
                  <a:schemeClr val="tx1">
                    <a:lumMod val="85000"/>
                    <a:lumOff val="15000"/>
                  </a:schemeClr>
                </a:solidFill>
                <a:latin typeface="Microsoft YaHei" panose="020B0503020204020204" pitchFamily="34" charset="-122"/>
                <a:ea typeface="Microsoft YaHei" panose="020B0503020204020204" pitchFamily="34" charset="-122"/>
              </a:rPr>
              <a:t>1 célula/ml</a:t>
            </a:r>
          </a:p>
        </p:txBody>
      </p:sp>
      <p:sp>
        <p:nvSpPr>
          <p:cNvPr id="42" name="Text Box 39"/>
          <p:cNvSpPr txBox="1">
            <a:spLocks noChangeArrowheads="1"/>
          </p:cNvSpPr>
          <p:nvPr/>
        </p:nvSpPr>
        <p:spPr bwMode="auto">
          <a:xfrm>
            <a:off x="6205710" y="2083704"/>
            <a:ext cx="1295726" cy="338554"/>
          </a:xfrm>
          <a:prstGeom prst="rect">
            <a:avLst/>
          </a:prstGeom>
          <a:noFill/>
          <a:ln w="9525" algn="ctr">
            <a:noFill/>
            <a:miter lim="800000"/>
            <a:headEnd/>
            <a:tailEnd/>
          </a:ln>
        </p:spPr>
        <p:txBody>
          <a:bodyPr wrap="square">
            <a:spAutoFit/>
          </a:bodyPr>
          <a:lstStyle/>
          <a:p>
            <a:pPr eaLnBrk="1" hangingPunct="1">
              <a:defRPr/>
            </a:pPr>
            <a:r>
              <a:rPr lang="pt-PT" sz="1600" dirty="0">
                <a:solidFill>
                  <a:schemeClr val="tx1">
                    <a:lumMod val="85000"/>
                    <a:lumOff val="15000"/>
                  </a:schemeClr>
                </a:solidFill>
                <a:latin typeface="Microsoft YaHei" panose="020B0503020204020204" pitchFamily="34" charset="-122"/>
                <a:ea typeface="Microsoft YaHei" panose="020B0503020204020204" pitchFamily="34" charset="-122"/>
              </a:rPr>
              <a:t>+ 9 ml PBS</a:t>
            </a:r>
          </a:p>
        </p:txBody>
      </p:sp>
      <p:sp>
        <p:nvSpPr>
          <p:cNvPr id="43" name="Text Box 39"/>
          <p:cNvSpPr txBox="1">
            <a:spLocks noChangeArrowheads="1"/>
          </p:cNvSpPr>
          <p:nvPr/>
        </p:nvSpPr>
        <p:spPr bwMode="auto">
          <a:xfrm>
            <a:off x="8133120" y="2083704"/>
            <a:ext cx="1295726" cy="338554"/>
          </a:xfrm>
          <a:prstGeom prst="rect">
            <a:avLst/>
          </a:prstGeom>
          <a:noFill/>
          <a:ln w="9525" algn="ctr">
            <a:noFill/>
            <a:miter lim="800000"/>
            <a:headEnd/>
            <a:tailEnd/>
          </a:ln>
        </p:spPr>
        <p:txBody>
          <a:bodyPr wrap="square">
            <a:spAutoFit/>
          </a:bodyPr>
          <a:lstStyle/>
          <a:p>
            <a:pPr eaLnBrk="1" hangingPunct="1">
              <a:defRPr/>
            </a:pPr>
            <a:r>
              <a:rPr lang="pt-PT" sz="1600" dirty="0">
                <a:solidFill>
                  <a:schemeClr val="tx1">
                    <a:lumMod val="85000"/>
                    <a:lumOff val="15000"/>
                  </a:schemeClr>
                </a:solidFill>
                <a:latin typeface="Microsoft YaHei" panose="020B0503020204020204" pitchFamily="34" charset="-122"/>
                <a:ea typeface="Microsoft YaHei" panose="020B0503020204020204" pitchFamily="34" charset="-122"/>
              </a:rPr>
              <a:t>+ 9 ml PBS</a:t>
            </a:r>
          </a:p>
        </p:txBody>
      </p:sp>
      <p:sp>
        <p:nvSpPr>
          <p:cNvPr id="44" name="Text Box 39"/>
          <p:cNvSpPr txBox="1">
            <a:spLocks noChangeArrowheads="1"/>
          </p:cNvSpPr>
          <p:nvPr/>
        </p:nvSpPr>
        <p:spPr bwMode="auto">
          <a:xfrm>
            <a:off x="10107377" y="2083704"/>
            <a:ext cx="1295726" cy="338554"/>
          </a:xfrm>
          <a:prstGeom prst="rect">
            <a:avLst/>
          </a:prstGeom>
          <a:noFill/>
          <a:ln w="9525" algn="ctr">
            <a:noFill/>
            <a:miter lim="800000"/>
            <a:headEnd/>
            <a:tailEnd/>
          </a:ln>
        </p:spPr>
        <p:txBody>
          <a:bodyPr wrap="square">
            <a:spAutoFit/>
          </a:bodyPr>
          <a:lstStyle/>
          <a:p>
            <a:pPr eaLnBrk="1" hangingPunct="1">
              <a:defRPr/>
            </a:pPr>
            <a:r>
              <a:rPr lang="pt-PT" sz="1600" dirty="0">
                <a:solidFill>
                  <a:schemeClr val="tx1">
                    <a:lumMod val="85000"/>
                    <a:lumOff val="15000"/>
                  </a:schemeClr>
                </a:solidFill>
                <a:latin typeface="Microsoft YaHei" panose="020B0503020204020204" pitchFamily="34" charset="-122"/>
                <a:ea typeface="Microsoft YaHei" panose="020B0503020204020204" pitchFamily="34" charset="-122"/>
              </a:rPr>
              <a:t>+ 9 ml PBS</a:t>
            </a:r>
          </a:p>
        </p:txBody>
      </p:sp>
      <p:sp>
        <p:nvSpPr>
          <p:cNvPr id="79" name="Text Box 71"/>
          <p:cNvSpPr txBox="1">
            <a:spLocks noChangeArrowheads="1"/>
          </p:cNvSpPr>
          <p:nvPr/>
        </p:nvSpPr>
        <p:spPr bwMode="auto">
          <a:xfrm>
            <a:off x="3622007" y="4949319"/>
            <a:ext cx="1296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sz="1800" dirty="0">
                <a:latin typeface="Microsoft YaHei" panose="020B0503020204020204" pitchFamily="34" charset="-122"/>
                <a:ea typeface="Microsoft YaHei" panose="020B0503020204020204" pitchFamily="34" charset="-122"/>
              </a:rPr>
              <a:t>Meio HAT</a:t>
            </a:r>
          </a:p>
        </p:txBody>
      </p:sp>
      <p:sp>
        <p:nvSpPr>
          <p:cNvPr id="82" name="Rectangle 39"/>
          <p:cNvSpPr>
            <a:spLocks noChangeArrowheads="1"/>
          </p:cNvSpPr>
          <p:nvPr/>
        </p:nvSpPr>
        <p:spPr bwMode="auto">
          <a:xfrm>
            <a:off x="5124445" y="5303710"/>
            <a:ext cx="3852000" cy="144463"/>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83" name="Rectangle 40"/>
          <p:cNvSpPr>
            <a:spLocks noChangeArrowheads="1"/>
          </p:cNvSpPr>
          <p:nvPr/>
        </p:nvSpPr>
        <p:spPr bwMode="auto">
          <a:xfrm>
            <a:off x="5173206" y="4884973"/>
            <a:ext cx="3708000" cy="432000"/>
          </a:xfrm>
          <a:prstGeom prst="rect">
            <a:avLst/>
          </a:prstGeom>
          <a:solidFill>
            <a:schemeClr val="accent2">
              <a:lumMod val="60000"/>
              <a:lumOff val="40000"/>
              <a:alpha val="49019"/>
            </a:schemeClr>
          </a:solidFill>
          <a:ln>
            <a:noFill/>
          </a:ln>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85" name="Rectangle 42"/>
          <p:cNvSpPr>
            <a:spLocks noChangeArrowheads="1"/>
          </p:cNvSpPr>
          <p:nvPr/>
        </p:nvSpPr>
        <p:spPr bwMode="auto">
          <a:xfrm>
            <a:off x="5114652" y="4861902"/>
            <a:ext cx="144463" cy="576263"/>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86" name="Rectangle 43"/>
          <p:cNvSpPr>
            <a:spLocks noChangeArrowheads="1"/>
          </p:cNvSpPr>
          <p:nvPr/>
        </p:nvSpPr>
        <p:spPr bwMode="auto">
          <a:xfrm>
            <a:off x="6034699" y="4842852"/>
            <a:ext cx="144463" cy="576263"/>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87" name="Rectangle 44"/>
          <p:cNvSpPr>
            <a:spLocks noChangeArrowheads="1"/>
          </p:cNvSpPr>
          <p:nvPr/>
        </p:nvSpPr>
        <p:spPr bwMode="auto">
          <a:xfrm>
            <a:off x="6969737" y="4842852"/>
            <a:ext cx="144463" cy="576263"/>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88" name="Rectangle 45"/>
          <p:cNvSpPr>
            <a:spLocks noChangeArrowheads="1"/>
          </p:cNvSpPr>
          <p:nvPr/>
        </p:nvSpPr>
        <p:spPr bwMode="auto">
          <a:xfrm>
            <a:off x="7906362" y="4842852"/>
            <a:ext cx="144463" cy="576263"/>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89" name="Rectangle 46"/>
          <p:cNvSpPr>
            <a:spLocks noChangeArrowheads="1"/>
          </p:cNvSpPr>
          <p:nvPr/>
        </p:nvSpPr>
        <p:spPr bwMode="auto">
          <a:xfrm>
            <a:off x="8842987" y="4865962"/>
            <a:ext cx="144463" cy="576263"/>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grpSp>
        <p:nvGrpSpPr>
          <p:cNvPr id="23" name="Grupo 22"/>
          <p:cNvGrpSpPr/>
          <p:nvPr/>
        </p:nvGrpSpPr>
        <p:grpSpPr>
          <a:xfrm>
            <a:off x="5152073" y="5072819"/>
            <a:ext cx="215900" cy="215900"/>
            <a:chOff x="2502653" y="5480785"/>
            <a:chExt cx="215900" cy="215900"/>
          </a:xfrm>
        </p:grpSpPr>
        <p:sp>
          <p:nvSpPr>
            <p:cNvPr id="94" name="AutoShape 51"/>
            <p:cNvSpPr>
              <a:spLocks noChangeArrowheads="1"/>
            </p:cNvSpPr>
            <p:nvPr/>
          </p:nvSpPr>
          <p:spPr bwMode="auto">
            <a:xfrm rot="5400000">
              <a:off x="2502653" y="5480785"/>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95" name="AutoShape 52"/>
            <p:cNvSpPr>
              <a:spLocks noChangeArrowheads="1"/>
            </p:cNvSpPr>
            <p:nvPr/>
          </p:nvSpPr>
          <p:spPr bwMode="auto">
            <a:xfrm rot="16200000" flipH="1">
              <a:off x="2502653" y="5480785"/>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E02B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grpSp>
      <p:sp>
        <p:nvSpPr>
          <p:cNvPr id="97" name="AutoShape 54"/>
          <p:cNvSpPr>
            <a:spLocks noChangeArrowheads="1"/>
          </p:cNvSpPr>
          <p:nvPr/>
        </p:nvSpPr>
        <p:spPr bwMode="auto">
          <a:xfrm rot="5400000">
            <a:off x="5675923" y="5058751"/>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98" name="AutoShape 55"/>
          <p:cNvSpPr>
            <a:spLocks noChangeArrowheads="1"/>
          </p:cNvSpPr>
          <p:nvPr/>
        </p:nvSpPr>
        <p:spPr bwMode="auto">
          <a:xfrm rot="16200000" flipH="1">
            <a:off x="5675923" y="5058751"/>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2A6DF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100" name="AutoShape 57"/>
          <p:cNvSpPr>
            <a:spLocks noChangeArrowheads="1"/>
          </p:cNvSpPr>
          <p:nvPr/>
        </p:nvSpPr>
        <p:spPr bwMode="auto">
          <a:xfrm rot="5400000">
            <a:off x="6610961" y="4985726"/>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101" name="AutoShape 58"/>
          <p:cNvSpPr>
            <a:spLocks noChangeArrowheads="1"/>
          </p:cNvSpPr>
          <p:nvPr/>
        </p:nvSpPr>
        <p:spPr bwMode="auto">
          <a:xfrm rot="16200000" flipH="1">
            <a:off x="6610961" y="4985726"/>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103" name="AutoShape 60"/>
          <p:cNvSpPr>
            <a:spLocks noChangeArrowheads="1"/>
          </p:cNvSpPr>
          <p:nvPr/>
        </p:nvSpPr>
        <p:spPr bwMode="auto">
          <a:xfrm rot="5400000">
            <a:off x="7187223" y="5058751"/>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104" name="AutoShape 61"/>
          <p:cNvSpPr>
            <a:spLocks noChangeArrowheads="1"/>
          </p:cNvSpPr>
          <p:nvPr/>
        </p:nvSpPr>
        <p:spPr bwMode="auto">
          <a:xfrm rot="16200000" flipH="1">
            <a:off x="7187223" y="5058751"/>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E02B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106" name="AutoShape 63"/>
          <p:cNvSpPr>
            <a:spLocks noChangeArrowheads="1"/>
          </p:cNvSpPr>
          <p:nvPr/>
        </p:nvSpPr>
        <p:spPr bwMode="auto">
          <a:xfrm rot="5400000">
            <a:off x="7685698" y="4939689"/>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107" name="AutoShape 64"/>
          <p:cNvSpPr>
            <a:spLocks noChangeArrowheads="1"/>
          </p:cNvSpPr>
          <p:nvPr/>
        </p:nvSpPr>
        <p:spPr bwMode="auto">
          <a:xfrm rot="16200000" flipH="1">
            <a:off x="7685698" y="4939689"/>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109" name="AutoShape 66"/>
          <p:cNvSpPr>
            <a:spLocks noChangeArrowheads="1"/>
          </p:cNvSpPr>
          <p:nvPr/>
        </p:nvSpPr>
        <p:spPr bwMode="auto">
          <a:xfrm rot="5400000">
            <a:off x="7474561" y="5058751"/>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110" name="AutoShape 67"/>
          <p:cNvSpPr>
            <a:spLocks noChangeArrowheads="1"/>
          </p:cNvSpPr>
          <p:nvPr/>
        </p:nvSpPr>
        <p:spPr bwMode="auto">
          <a:xfrm rot="16200000" flipH="1">
            <a:off x="7474561" y="5058751"/>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2A6DF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112" name="AutoShape 69"/>
          <p:cNvSpPr>
            <a:spLocks noChangeArrowheads="1"/>
          </p:cNvSpPr>
          <p:nvPr/>
        </p:nvSpPr>
        <p:spPr bwMode="auto">
          <a:xfrm rot="5400000">
            <a:off x="6755156" y="5086887"/>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113" name="AutoShape 70"/>
          <p:cNvSpPr>
            <a:spLocks noChangeArrowheads="1"/>
          </p:cNvSpPr>
          <p:nvPr/>
        </p:nvSpPr>
        <p:spPr bwMode="auto">
          <a:xfrm rot="16200000" flipH="1">
            <a:off x="6756082" y="5086887"/>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9933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114" name="AutoShape 60"/>
          <p:cNvSpPr>
            <a:spLocks noChangeArrowheads="1"/>
          </p:cNvSpPr>
          <p:nvPr/>
        </p:nvSpPr>
        <p:spPr bwMode="auto">
          <a:xfrm rot="5400000">
            <a:off x="5215403" y="4943859"/>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115" name="AutoShape 63"/>
          <p:cNvSpPr>
            <a:spLocks noChangeArrowheads="1"/>
          </p:cNvSpPr>
          <p:nvPr/>
        </p:nvSpPr>
        <p:spPr bwMode="auto">
          <a:xfrm rot="5400000">
            <a:off x="5713878" y="4824797"/>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116" name="AutoShape 64"/>
          <p:cNvSpPr>
            <a:spLocks noChangeArrowheads="1"/>
          </p:cNvSpPr>
          <p:nvPr/>
        </p:nvSpPr>
        <p:spPr bwMode="auto">
          <a:xfrm rot="16200000" flipH="1">
            <a:off x="5713878" y="4824797"/>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117" name="AutoShape 66"/>
          <p:cNvSpPr>
            <a:spLocks noChangeArrowheads="1"/>
          </p:cNvSpPr>
          <p:nvPr/>
        </p:nvSpPr>
        <p:spPr bwMode="auto">
          <a:xfrm rot="5400000">
            <a:off x="5502741" y="4943859"/>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118" name="AutoShape 67"/>
          <p:cNvSpPr>
            <a:spLocks noChangeArrowheads="1"/>
          </p:cNvSpPr>
          <p:nvPr/>
        </p:nvSpPr>
        <p:spPr bwMode="auto">
          <a:xfrm rot="16200000" flipH="1">
            <a:off x="5502741" y="4943859"/>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2A6DF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119" name="AutoShape 61"/>
          <p:cNvSpPr>
            <a:spLocks noChangeArrowheads="1"/>
          </p:cNvSpPr>
          <p:nvPr/>
        </p:nvSpPr>
        <p:spPr bwMode="auto">
          <a:xfrm rot="16200000" flipH="1">
            <a:off x="5215397" y="4943865"/>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E02B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120" name="AutoShape 48"/>
          <p:cNvSpPr>
            <a:spLocks noChangeArrowheads="1"/>
          </p:cNvSpPr>
          <p:nvPr/>
        </p:nvSpPr>
        <p:spPr bwMode="auto">
          <a:xfrm rot="5400000">
            <a:off x="5338012" y="5067786"/>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121" name="AutoShape 49"/>
          <p:cNvSpPr>
            <a:spLocks noChangeArrowheads="1"/>
          </p:cNvSpPr>
          <p:nvPr/>
        </p:nvSpPr>
        <p:spPr bwMode="auto">
          <a:xfrm rot="16200000" flipH="1">
            <a:off x="5338012" y="5067786"/>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00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grpSp>
        <p:nvGrpSpPr>
          <p:cNvPr id="27659" name="Grupo 27658"/>
          <p:cNvGrpSpPr/>
          <p:nvPr/>
        </p:nvGrpSpPr>
        <p:grpSpPr>
          <a:xfrm>
            <a:off x="7363757" y="4913038"/>
            <a:ext cx="215900" cy="215900"/>
            <a:chOff x="4700270" y="5011514"/>
            <a:chExt cx="215900" cy="215900"/>
          </a:xfrm>
        </p:grpSpPr>
        <p:sp>
          <p:nvSpPr>
            <p:cNvPr id="122" name="AutoShape 48"/>
            <p:cNvSpPr>
              <a:spLocks noChangeArrowheads="1"/>
            </p:cNvSpPr>
            <p:nvPr/>
          </p:nvSpPr>
          <p:spPr bwMode="auto">
            <a:xfrm rot="5400000">
              <a:off x="4700270" y="5011514"/>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123" name="AutoShape 49"/>
            <p:cNvSpPr>
              <a:spLocks noChangeArrowheads="1"/>
            </p:cNvSpPr>
            <p:nvPr/>
          </p:nvSpPr>
          <p:spPr bwMode="auto">
            <a:xfrm rot="16200000" flipH="1">
              <a:off x="4700270" y="5011514"/>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00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grpSp>
      <p:sp>
        <p:nvSpPr>
          <p:cNvPr id="124" name="AutoShape 51"/>
          <p:cNvSpPr>
            <a:spLocks noChangeArrowheads="1"/>
          </p:cNvSpPr>
          <p:nvPr/>
        </p:nvSpPr>
        <p:spPr bwMode="auto">
          <a:xfrm rot="5400000">
            <a:off x="6458021" y="5084539"/>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125" name="AutoShape 52"/>
          <p:cNvSpPr>
            <a:spLocks noChangeArrowheads="1"/>
          </p:cNvSpPr>
          <p:nvPr/>
        </p:nvSpPr>
        <p:spPr bwMode="auto">
          <a:xfrm rot="16200000" flipH="1">
            <a:off x="6458943" y="5084539"/>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E02B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grpSp>
        <p:nvGrpSpPr>
          <p:cNvPr id="126" name="Group 59"/>
          <p:cNvGrpSpPr>
            <a:grpSpLocks/>
          </p:cNvGrpSpPr>
          <p:nvPr/>
        </p:nvGrpSpPr>
        <p:grpSpPr bwMode="auto">
          <a:xfrm>
            <a:off x="6413505" y="4861809"/>
            <a:ext cx="215900" cy="215900"/>
            <a:chOff x="3515" y="3113"/>
            <a:chExt cx="408" cy="408"/>
          </a:xfrm>
        </p:grpSpPr>
        <p:sp>
          <p:nvSpPr>
            <p:cNvPr id="127" name="AutoShape 60"/>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128" name="AutoShape 61"/>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E02B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grpSp>
      <p:grpSp>
        <p:nvGrpSpPr>
          <p:cNvPr id="129" name="Group 65"/>
          <p:cNvGrpSpPr>
            <a:grpSpLocks/>
          </p:cNvGrpSpPr>
          <p:nvPr/>
        </p:nvGrpSpPr>
        <p:grpSpPr bwMode="auto">
          <a:xfrm>
            <a:off x="6700843" y="4861809"/>
            <a:ext cx="215900" cy="215900"/>
            <a:chOff x="3515" y="3113"/>
            <a:chExt cx="408" cy="408"/>
          </a:xfrm>
        </p:grpSpPr>
        <p:sp>
          <p:nvSpPr>
            <p:cNvPr id="130" name="AutoShape 66"/>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131" name="AutoShape 67"/>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2A6DF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grpSp>
      <p:sp>
        <p:nvSpPr>
          <p:cNvPr id="132" name="AutoShape 69"/>
          <p:cNvSpPr>
            <a:spLocks noChangeArrowheads="1"/>
          </p:cNvSpPr>
          <p:nvPr/>
        </p:nvSpPr>
        <p:spPr bwMode="auto">
          <a:xfrm rot="5400000">
            <a:off x="5825270" y="4986063"/>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133" name="AutoShape 70"/>
          <p:cNvSpPr>
            <a:spLocks noChangeArrowheads="1"/>
          </p:cNvSpPr>
          <p:nvPr/>
        </p:nvSpPr>
        <p:spPr bwMode="auto">
          <a:xfrm rot="16200000" flipH="1">
            <a:off x="5825270" y="4986063"/>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9933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nvGrpSpPr>
          <p:cNvPr id="135" name="Grupo 134"/>
          <p:cNvGrpSpPr/>
          <p:nvPr/>
        </p:nvGrpSpPr>
        <p:grpSpPr>
          <a:xfrm>
            <a:off x="5473289" y="5112675"/>
            <a:ext cx="215900" cy="215900"/>
            <a:chOff x="2502653" y="5480785"/>
            <a:chExt cx="215900" cy="215900"/>
          </a:xfrm>
        </p:grpSpPr>
        <p:sp>
          <p:nvSpPr>
            <p:cNvPr id="136" name="AutoShape 51"/>
            <p:cNvSpPr>
              <a:spLocks noChangeArrowheads="1"/>
            </p:cNvSpPr>
            <p:nvPr/>
          </p:nvSpPr>
          <p:spPr bwMode="auto">
            <a:xfrm rot="5400000">
              <a:off x="2502653" y="5480785"/>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137" name="AutoShape 52"/>
            <p:cNvSpPr>
              <a:spLocks noChangeArrowheads="1"/>
            </p:cNvSpPr>
            <p:nvPr/>
          </p:nvSpPr>
          <p:spPr bwMode="auto">
            <a:xfrm rot="16200000" flipH="1">
              <a:off x="2502653" y="5480785"/>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E02B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grpSp>
      <p:cxnSp>
        <p:nvCxnSpPr>
          <p:cNvPr id="139" name="Conexão reta unidirecional 138"/>
          <p:cNvCxnSpPr/>
          <p:nvPr/>
        </p:nvCxnSpPr>
        <p:spPr>
          <a:xfrm>
            <a:off x="4484305" y="3949507"/>
            <a:ext cx="988985" cy="821906"/>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Conexão reta unidirecional 140"/>
          <p:cNvCxnSpPr/>
          <p:nvPr/>
        </p:nvCxnSpPr>
        <p:spPr>
          <a:xfrm flipH="1">
            <a:off x="8501223" y="3850742"/>
            <a:ext cx="1232337" cy="908546"/>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Conexão reta unidirecional 145"/>
          <p:cNvCxnSpPr/>
          <p:nvPr/>
        </p:nvCxnSpPr>
        <p:spPr>
          <a:xfrm>
            <a:off x="6205711" y="3967562"/>
            <a:ext cx="360260" cy="77018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Conexão reta unidirecional 148"/>
          <p:cNvCxnSpPr/>
          <p:nvPr/>
        </p:nvCxnSpPr>
        <p:spPr>
          <a:xfrm flipH="1">
            <a:off x="7509182" y="3961976"/>
            <a:ext cx="469411" cy="87658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3" name="Text Box 72"/>
          <p:cNvSpPr txBox="1">
            <a:spLocks noChangeArrowheads="1"/>
          </p:cNvSpPr>
          <p:nvPr/>
        </p:nvSpPr>
        <p:spPr bwMode="auto">
          <a:xfrm>
            <a:off x="5473350" y="5428106"/>
            <a:ext cx="38243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pt-PT" b="1" dirty="0">
                <a:solidFill>
                  <a:schemeClr val="tx1">
                    <a:lumMod val="85000"/>
                    <a:lumOff val="15000"/>
                  </a:schemeClr>
                </a:solidFill>
                <a:latin typeface="Microsoft YaHei" panose="020B0503020204020204" pitchFamily="34" charset="-122"/>
                <a:ea typeface="Microsoft YaHei" panose="020B0503020204020204" pitchFamily="34" charset="-122"/>
              </a:rPr>
              <a:t>+           +           +            -</a:t>
            </a:r>
          </a:p>
        </p:txBody>
      </p:sp>
      <p:grpSp>
        <p:nvGrpSpPr>
          <p:cNvPr id="155" name="Grupo 154"/>
          <p:cNvGrpSpPr/>
          <p:nvPr/>
        </p:nvGrpSpPr>
        <p:grpSpPr>
          <a:xfrm>
            <a:off x="8303948" y="5065438"/>
            <a:ext cx="215900" cy="215900"/>
            <a:chOff x="4700270" y="5011514"/>
            <a:chExt cx="215900" cy="215900"/>
          </a:xfrm>
        </p:grpSpPr>
        <p:sp>
          <p:nvSpPr>
            <p:cNvPr id="156" name="AutoShape 48"/>
            <p:cNvSpPr>
              <a:spLocks noChangeArrowheads="1"/>
            </p:cNvSpPr>
            <p:nvPr/>
          </p:nvSpPr>
          <p:spPr bwMode="auto">
            <a:xfrm rot="5400000">
              <a:off x="4700270" y="5011514"/>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157" name="AutoShape 49"/>
            <p:cNvSpPr>
              <a:spLocks noChangeArrowheads="1"/>
            </p:cNvSpPr>
            <p:nvPr/>
          </p:nvSpPr>
          <p:spPr bwMode="auto">
            <a:xfrm rot="16200000" flipH="1">
              <a:off x="4700270" y="5011514"/>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00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grpSp>
      <p:grpSp>
        <p:nvGrpSpPr>
          <p:cNvPr id="158" name="Grupo 157"/>
          <p:cNvGrpSpPr/>
          <p:nvPr/>
        </p:nvGrpSpPr>
        <p:grpSpPr>
          <a:xfrm>
            <a:off x="6191447" y="5077158"/>
            <a:ext cx="215900" cy="215900"/>
            <a:chOff x="4700270" y="5011514"/>
            <a:chExt cx="215900" cy="215900"/>
          </a:xfrm>
        </p:grpSpPr>
        <p:sp>
          <p:nvSpPr>
            <p:cNvPr id="159" name="AutoShape 48"/>
            <p:cNvSpPr>
              <a:spLocks noChangeArrowheads="1"/>
            </p:cNvSpPr>
            <p:nvPr/>
          </p:nvSpPr>
          <p:spPr bwMode="auto">
            <a:xfrm rot="5400000">
              <a:off x="4700270" y="5011514"/>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160" name="AutoShape 49"/>
            <p:cNvSpPr>
              <a:spLocks noChangeArrowheads="1"/>
            </p:cNvSpPr>
            <p:nvPr/>
          </p:nvSpPr>
          <p:spPr bwMode="auto">
            <a:xfrm rot="16200000" flipH="1">
              <a:off x="4700270" y="5011514"/>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00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grpSp>
      <p:grpSp>
        <p:nvGrpSpPr>
          <p:cNvPr id="162" name="Grupo 161"/>
          <p:cNvGrpSpPr/>
          <p:nvPr/>
        </p:nvGrpSpPr>
        <p:grpSpPr>
          <a:xfrm>
            <a:off x="5823340" y="5117014"/>
            <a:ext cx="215900" cy="215900"/>
            <a:chOff x="4700270" y="5011514"/>
            <a:chExt cx="215900" cy="215900"/>
          </a:xfrm>
        </p:grpSpPr>
        <p:sp>
          <p:nvSpPr>
            <p:cNvPr id="163" name="AutoShape 48"/>
            <p:cNvSpPr>
              <a:spLocks noChangeArrowheads="1"/>
            </p:cNvSpPr>
            <p:nvPr/>
          </p:nvSpPr>
          <p:spPr bwMode="auto">
            <a:xfrm rot="5400000">
              <a:off x="4700270" y="5011514"/>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164" name="AutoShape 49"/>
            <p:cNvSpPr>
              <a:spLocks noChangeArrowheads="1"/>
            </p:cNvSpPr>
            <p:nvPr/>
          </p:nvSpPr>
          <p:spPr bwMode="auto">
            <a:xfrm rot="16200000" flipH="1">
              <a:off x="4700270" y="5011514"/>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00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grpSp>
      <p:grpSp>
        <p:nvGrpSpPr>
          <p:cNvPr id="165" name="Grupo 164"/>
          <p:cNvGrpSpPr/>
          <p:nvPr/>
        </p:nvGrpSpPr>
        <p:grpSpPr>
          <a:xfrm>
            <a:off x="6231303" y="4905994"/>
            <a:ext cx="215900" cy="215900"/>
            <a:chOff x="4700270" y="5011514"/>
            <a:chExt cx="215900" cy="215900"/>
          </a:xfrm>
        </p:grpSpPr>
        <p:sp>
          <p:nvSpPr>
            <p:cNvPr id="166" name="AutoShape 48"/>
            <p:cNvSpPr>
              <a:spLocks noChangeArrowheads="1"/>
            </p:cNvSpPr>
            <p:nvPr/>
          </p:nvSpPr>
          <p:spPr bwMode="auto">
            <a:xfrm rot="5400000">
              <a:off x="4700270" y="5011514"/>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167" name="AutoShape 49"/>
            <p:cNvSpPr>
              <a:spLocks noChangeArrowheads="1"/>
            </p:cNvSpPr>
            <p:nvPr/>
          </p:nvSpPr>
          <p:spPr bwMode="auto">
            <a:xfrm rot="16200000" flipH="1">
              <a:off x="4700270" y="5011514"/>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00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grpSp>
      <p:sp>
        <p:nvSpPr>
          <p:cNvPr id="90" name="Text Box 39"/>
          <p:cNvSpPr txBox="1">
            <a:spLocks noChangeArrowheads="1"/>
          </p:cNvSpPr>
          <p:nvPr/>
        </p:nvSpPr>
        <p:spPr bwMode="auto">
          <a:xfrm>
            <a:off x="12368" y="6570458"/>
            <a:ext cx="3027792" cy="276999"/>
          </a:xfrm>
          <a:prstGeom prst="rect">
            <a:avLst/>
          </a:prstGeom>
          <a:noFill/>
          <a:ln w="9525" algn="ctr">
            <a:noFill/>
            <a:miter lim="800000"/>
            <a:headEnd/>
            <a:tailEnd/>
          </a:ln>
        </p:spPr>
        <p:txBody>
          <a:bodyPr wrap="square">
            <a:spAutoFit/>
          </a:bodyPr>
          <a:lstStyle/>
          <a:p>
            <a:pPr eaLnBrk="1" hangingPunct="1">
              <a:defRPr/>
            </a:pPr>
            <a:r>
              <a:rPr lang="pt-PT" sz="1200" dirty="0">
                <a:solidFill>
                  <a:schemeClr val="tx1">
                    <a:lumMod val="85000"/>
                    <a:lumOff val="15000"/>
                  </a:schemeClr>
                </a:solidFill>
                <a:latin typeface="Microsoft YaHei" panose="020B0503020204020204" pitchFamily="34" charset="-122"/>
                <a:ea typeface="Microsoft YaHei" panose="020B0503020204020204" pitchFamily="34" charset="-122"/>
              </a:rPr>
              <a:t>PBS – </a:t>
            </a:r>
            <a:r>
              <a:rPr lang="pt-PT" sz="1200" dirty="0" err="1">
                <a:solidFill>
                  <a:schemeClr val="tx1">
                    <a:lumMod val="85000"/>
                    <a:lumOff val="15000"/>
                  </a:schemeClr>
                </a:solidFill>
                <a:latin typeface="Microsoft YaHei" panose="020B0503020204020204" pitchFamily="34" charset="-122"/>
                <a:ea typeface="Microsoft YaHei" panose="020B0503020204020204" pitchFamily="34" charset="-122"/>
              </a:rPr>
              <a:t>phosphate</a:t>
            </a:r>
            <a:r>
              <a:rPr lang="pt-PT" sz="1200" dirty="0">
                <a:solidFill>
                  <a:schemeClr val="tx1">
                    <a:lumMod val="85000"/>
                    <a:lumOff val="15000"/>
                  </a:schemeClr>
                </a:solidFill>
                <a:latin typeface="Microsoft YaHei" panose="020B0503020204020204" pitchFamily="34" charset="-122"/>
                <a:ea typeface="Microsoft YaHei" panose="020B0503020204020204" pitchFamily="34" charset="-122"/>
              </a:rPr>
              <a:t> buffer saline</a:t>
            </a:r>
          </a:p>
        </p:txBody>
      </p:sp>
      <p:sp>
        <p:nvSpPr>
          <p:cNvPr id="91" name="Text Box 73"/>
          <p:cNvSpPr txBox="1">
            <a:spLocks noChangeArrowheads="1"/>
          </p:cNvSpPr>
          <p:nvPr/>
        </p:nvSpPr>
        <p:spPr bwMode="auto">
          <a:xfrm>
            <a:off x="9097486" y="4951887"/>
            <a:ext cx="17273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sz="1800" b="1" dirty="0">
                <a:latin typeface="Microsoft YaHei" panose="020B0503020204020204" pitchFamily="34" charset="-122"/>
                <a:ea typeface="Microsoft YaHei" panose="020B0503020204020204" pitchFamily="34" charset="-122"/>
              </a:rPr>
              <a:t>1º Rastreio</a:t>
            </a:r>
          </a:p>
        </p:txBody>
      </p:sp>
    </p:spTree>
    <p:extLst>
      <p:ext uri="{BB962C8B-B14F-4D97-AF65-F5344CB8AC3E}">
        <p14:creationId xmlns:p14="http://schemas.microsoft.com/office/powerpoint/2010/main" val="11413191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0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0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0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1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1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1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1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15"/>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1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18"/>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19"/>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20"/>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21"/>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27659"/>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24"/>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25"/>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26"/>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29"/>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32"/>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33"/>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35"/>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39"/>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141"/>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46"/>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149"/>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53"/>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155"/>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158"/>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162"/>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animBg="1"/>
      <p:bldP spid="25" grpId="0"/>
      <p:bldP spid="26" grpId="0"/>
      <p:bldP spid="27" grpId="0" animBg="1"/>
      <p:bldP spid="28" grpId="0" animBg="1"/>
      <p:bldP spid="29" grpId="0" animBg="1"/>
      <p:bldP spid="30" grpId="0"/>
      <p:bldP spid="31" grpId="0"/>
      <p:bldP spid="32" grpId="0"/>
      <p:bldP spid="38" grpId="0"/>
      <p:bldP spid="39" grpId="0"/>
      <p:bldP spid="40" grpId="0"/>
      <p:bldP spid="41" grpId="0"/>
      <p:bldP spid="42" grpId="0"/>
      <p:bldP spid="43" grpId="0"/>
      <p:bldP spid="44" grpId="0"/>
      <p:bldP spid="79" grpId="0"/>
      <p:bldP spid="82" grpId="0" animBg="1"/>
      <p:bldP spid="83" grpId="0" animBg="1"/>
      <p:bldP spid="85" grpId="0" animBg="1"/>
      <p:bldP spid="86" grpId="0" animBg="1"/>
      <p:bldP spid="87" grpId="0" animBg="1"/>
      <p:bldP spid="88" grpId="0" animBg="1"/>
      <p:bldP spid="89" grpId="0" animBg="1"/>
      <p:bldP spid="97" grpId="0" animBg="1"/>
      <p:bldP spid="98" grpId="0" animBg="1"/>
      <p:bldP spid="100" grpId="0" animBg="1"/>
      <p:bldP spid="101" grpId="0" animBg="1"/>
      <p:bldP spid="103" grpId="0" animBg="1"/>
      <p:bldP spid="104" grpId="0" animBg="1"/>
      <p:bldP spid="106" grpId="0" animBg="1"/>
      <p:bldP spid="107" grpId="0" animBg="1"/>
      <p:bldP spid="109" grpId="0" animBg="1"/>
      <p:bldP spid="110"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4" grpId="0" animBg="1"/>
      <p:bldP spid="125" grpId="0" animBg="1"/>
      <p:bldP spid="132" grpId="0" animBg="1"/>
      <p:bldP spid="133" grpId="0" animBg="1"/>
      <p:bldP spid="15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2" descr="images"/>
          <p:cNvPicPr>
            <a:picLocks noChangeAspect="1" noChangeArrowheads="1"/>
          </p:cNvPicPr>
          <p:nvPr/>
        </p:nvPicPr>
        <p:blipFill>
          <a:blip r:embed="rId2"/>
          <a:srcRect t="7660"/>
          <a:stretch>
            <a:fillRect/>
          </a:stretch>
        </p:blipFill>
        <p:spPr bwMode="auto">
          <a:xfrm>
            <a:off x="6717562" y="5448793"/>
            <a:ext cx="1523880" cy="1350362"/>
          </a:xfrm>
          <a:prstGeom prst="rect">
            <a:avLst/>
          </a:prstGeom>
          <a:noFill/>
          <a:ln w="34925">
            <a:no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436" name="Picture 3" descr="balb%20c"/>
          <p:cNvPicPr>
            <a:picLocks noChangeAspect="1" noChangeArrowheads="1"/>
          </p:cNvPicPr>
          <p:nvPr/>
        </p:nvPicPr>
        <p:blipFill>
          <a:blip r:embed="rId3"/>
          <a:srcRect/>
          <a:stretch>
            <a:fillRect/>
          </a:stretch>
        </p:blipFill>
        <p:spPr bwMode="auto">
          <a:xfrm>
            <a:off x="3448261" y="5433564"/>
            <a:ext cx="1259406" cy="1343366"/>
          </a:xfrm>
          <a:prstGeom prst="rect">
            <a:avLst/>
          </a:prstGeom>
          <a:noFill/>
          <a:ln w="38100">
            <a:no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8676" name="Picture 4" descr="Syring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308812">
            <a:off x="4615388" y="5666852"/>
            <a:ext cx="75406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67" name="Rectangle 6"/>
          <p:cNvSpPr>
            <a:spLocks noChangeArrowheads="1"/>
          </p:cNvSpPr>
          <p:nvPr/>
        </p:nvSpPr>
        <p:spPr bwMode="auto">
          <a:xfrm>
            <a:off x="2549526" y="4350172"/>
            <a:ext cx="144463" cy="576262"/>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8868" name="Rectangle 7"/>
          <p:cNvSpPr>
            <a:spLocks noChangeArrowheads="1"/>
          </p:cNvSpPr>
          <p:nvPr/>
        </p:nvSpPr>
        <p:spPr bwMode="auto">
          <a:xfrm>
            <a:off x="2554288" y="4796962"/>
            <a:ext cx="7056000" cy="144462"/>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8869" name="Rectangle 8"/>
          <p:cNvSpPr>
            <a:spLocks noChangeArrowheads="1"/>
          </p:cNvSpPr>
          <p:nvPr/>
        </p:nvSpPr>
        <p:spPr bwMode="auto">
          <a:xfrm>
            <a:off x="2678998" y="4363236"/>
            <a:ext cx="6840538" cy="432000"/>
          </a:xfrm>
          <a:prstGeom prst="rect">
            <a:avLst/>
          </a:prstGeom>
          <a:solidFill>
            <a:schemeClr val="accent2">
              <a:lumMod val="60000"/>
              <a:lumOff val="40000"/>
              <a:alpha val="49019"/>
            </a:schemeClr>
          </a:solidFill>
          <a:ln>
            <a:noFill/>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8870" name="Rectangle 9"/>
          <p:cNvSpPr>
            <a:spLocks noChangeArrowheads="1"/>
          </p:cNvSpPr>
          <p:nvPr/>
        </p:nvSpPr>
        <p:spPr bwMode="auto">
          <a:xfrm>
            <a:off x="3125789" y="4350172"/>
            <a:ext cx="144463" cy="576262"/>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8871" name="Rectangle 10"/>
          <p:cNvSpPr>
            <a:spLocks noChangeArrowheads="1"/>
          </p:cNvSpPr>
          <p:nvPr/>
        </p:nvSpPr>
        <p:spPr bwMode="auto">
          <a:xfrm>
            <a:off x="9461501" y="4350172"/>
            <a:ext cx="144463" cy="576262"/>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8872" name="Rectangle 11"/>
          <p:cNvSpPr>
            <a:spLocks noChangeArrowheads="1"/>
          </p:cNvSpPr>
          <p:nvPr/>
        </p:nvSpPr>
        <p:spPr bwMode="auto">
          <a:xfrm>
            <a:off x="3124201" y="4350172"/>
            <a:ext cx="144463" cy="576262"/>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8873" name="Rectangle 12"/>
          <p:cNvSpPr>
            <a:spLocks noChangeArrowheads="1"/>
          </p:cNvSpPr>
          <p:nvPr/>
        </p:nvSpPr>
        <p:spPr bwMode="auto">
          <a:xfrm>
            <a:off x="3700464" y="4350172"/>
            <a:ext cx="144463" cy="576262"/>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8874" name="Rectangle 13"/>
          <p:cNvSpPr>
            <a:spLocks noChangeArrowheads="1"/>
          </p:cNvSpPr>
          <p:nvPr/>
        </p:nvSpPr>
        <p:spPr bwMode="auto">
          <a:xfrm>
            <a:off x="3700464" y="4350172"/>
            <a:ext cx="144463" cy="576262"/>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8875" name="Rectangle 14"/>
          <p:cNvSpPr>
            <a:spLocks noChangeArrowheads="1"/>
          </p:cNvSpPr>
          <p:nvPr/>
        </p:nvSpPr>
        <p:spPr bwMode="auto">
          <a:xfrm>
            <a:off x="4276726" y="4350172"/>
            <a:ext cx="144463" cy="576262"/>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8876" name="Rectangle 15"/>
          <p:cNvSpPr>
            <a:spLocks noChangeArrowheads="1"/>
          </p:cNvSpPr>
          <p:nvPr/>
        </p:nvSpPr>
        <p:spPr bwMode="auto">
          <a:xfrm>
            <a:off x="4276726" y="4350172"/>
            <a:ext cx="144463" cy="576262"/>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8877" name="Rectangle 16"/>
          <p:cNvSpPr>
            <a:spLocks noChangeArrowheads="1"/>
          </p:cNvSpPr>
          <p:nvPr/>
        </p:nvSpPr>
        <p:spPr bwMode="auto">
          <a:xfrm>
            <a:off x="4852989" y="4350172"/>
            <a:ext cx="144463" cy="576262"/>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8878" name="Rectangle 17"/>
          <p:cNvSpPr>
            <a:spLocks noChangeArrowheads="1"/>
          </p:cNvSpPr>
          <p:nvPr/>
        </p:nvSpPr>
        <p:spPr bwMode="auto">
          <a:xfrm>
            <a:off x="4852989" y="4350172"/>
            <a:ext cx="144463" cy="576262"/>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8879" name="Rectangle 18"/>
          <p:cNvSpPr>
            <a:spLocks noChangeArrowheads="1"/>
          </p:cNvSpPr>
          <p:nvPr/>
        </p:nvSpPr>
        <p:spPr bwMode="auto">
          <a:xfrm>
            <a:off x="5429251" y="4350172"/>
            <a:ext cx="144463" cy="576262"/>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8880" name="Rectangle 19"/>
          <p:cNvSpPr>
            <a:spLocks noChangeArrowheads="1"/>
          </p:cNvSpPr>
          <p:nvPr/>
        </p:nvSpPr>
        <p:spPr bwMode="auto">
          <a:xfrm>
            <a:off x="5429251" y="4350172"/>
            <a:ext cx="144463" cy="576262"/>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8881" name="Rectangle 20"/>
          <p:cNvSpPr>
            <a:spLocks noChangeArrowheads="1"/>
          </p:cNvSpPr>
          <p:nvPr/>
        </p:nvSpPr>
        <p:spPr bwMode="auto">
          <a:xfrm>
            <a:off x="6005514" y="4350172"/>
            <a:ext cx="144463" cy="576262"/>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8882" name="Rectangle 21"/>
          <p:cNvSpPr>
            <a:spLocks noChangeArrowheads="1"/>
          </p:cNvSpPr>
          <p:nvPr/>
        </p:nvSpPr>
        <p:spPr bwMode="auto">
          <a:xfrm>
            <a:off x="6005514" y="4350172"/>
            <a:ext cx="144463" cy="576262"/>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8883" name="Rectangle 22"/>
          <p:cNvSpPr>
            <a:spLocks noChangeArrowheads="1"/>
          </p:cNvSpPr>
          <p:nvPr/>
        </p:nvSpPr>
        <p:spPr bwMode="auto">
          <a:xfrm>
            <a:off x="6581776" y="4350172"/>
            <a:ext cx="144463" cy="576262"/>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8884" name="Rectangle 23"/>
          <p:cNvSpPr>
            <a:spLocks noChangeArrowheads="1"/>
          </p:cNvSpPr>
          <p:nvPr/>
        </p:nvSpPr>
        <p:spPr bwMode="auto">
          <a:xfrm>
            <a:off x="6581776" y="4350172"/>
            <a:ext cx="144463" cy="576262"/>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8885" name="Rectangle 24"/>
          <p:cNvSpPr>
            <a:spLocks noChangeArrowheads="1"/>
          </p:cNvSpPr>
          <p:nvPr/>
        </p:nvSpPr>
        <p:spPr bwMode="auto">
          <a:xfrm>
            <a:off x="7158039" y="4350172"/>
            <a:ext cx="144463" cy="576262"/>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8886" name="Rectangle 25"/>
          <p:cNvSpPr>
            <a:spLocks noChangeArrowheads="1"/>
          </p:cNvSpPr>
          <p:nvPr/>
        </p:nvSpPr>
        <p:spPr bwMode="auto">
          <a:xfrm>
            <a:off x="7158039" y="4350172"/>
            <a:ext cx="144463" cy="576262"/>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8887" name="Rectangle 26"/>
          <p:cNvSpPr>
            <a:spLocks noChangeArrowheads="1"/>
          </p:cNvSpPr>
          <p:nvPr/>
        </p:nvSpPr>
        <p:spPr bwMode="auto">
          <a:xfrm>
            <a:off x="7734301" y="4350172"/>
            <a:ext cx="144463" cy="576262"/>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8888" name="Rectangle 27"/>
          <p:cNvSpPr>
            <a:spLocks noChangeArrowheads="1"/>
          </p:cNvSpPr>
          <p:nvPr/>
        </p:nvSpPr>
        <p:spPr bwMode="auto">
          <a:xfrm>
            <a:off x="7732714" y="4350172"/>
            <a:ext cx="144463" cy="576262"/>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8889" name="Rectangle 28"/>
          <p:cNvSpPr>
            <a:spLocks noChangeArrowheads="1"/>
          </p:cNvSpPr>
          <p:nvPr/>
        </p:nvSpPr>
        <p:spPr bwMode="auto">
          <a:xfrm>
            <a:off x="8308976" y="4350172"/>
            <a:ext cx="144463" cy="576262"/>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8890" name="Rectangle 29"/>
          <p:cNvSpPr>
            <a:spLocks noChangeArrowheads="1"/>
          </p:cNvSpPr>
          <p:nvPr/>
        </p:nvSpPr>
        <p:spPr bwMode="auto">
          <a:xfrm>
            <a:off x="8308976" y="4350172"/>
            <a:ext cx="144463" cy="576262"/>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8891" name="Rectangle 30"/>
          <p:cNvSpPr>
            <a:spLocks noChangeArrowheads="1"/>
          </p:cNvSpPr>
          <p:nvPr/>
        </p:nvSpPr>
        <p:spPr bwMode="auto">
          <a:xfrm>
            <a:off x="8885239" y="4350172"/>
            <a:ext cx="144463" cy="576262"/>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8862" name="Rectangle 32"/>
          <p:cNvSpPr>
            <a:spLocks noChangeArrowheads="1"/>
          </p:cNvSpPr>
          <p:nvPr/>
        </p:nvSpPr>
        <p:spPr bwMode="auto">
          <a:xfrm>
            <a:off x="3144839" y="3017577"/>
            <a:ext cx="144463" cy="576262"/>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8863" name="Rectangle 33"/>
          <p:cNvSpPr>
            <a:spLocks noChangeArrowheads="1"/>
          </p:cNvSpPr>
          <p:nvPr/>
        </p:nvSpPr>
        <p:spPr bwMode="auto">
          <a:xfrm>
            <a:off x="3144839" y="3464367"/>
            <a:ext cx="5832475" cy="144462"/>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8864" name="Rectangle 34"/>
          <p:cNvSpPr>
            <a:spLocks noChangeArrowheads="1"/>
          </p:cNvSpPr>
          <p:nvPr/>
        </p:nvSpPr>
        <p:spPr bwMode="auto">
          <a:xfrm>
            <a:off x="3274311" y="3039267"/>
            <a:ext cx="5580000" cy="432000"/>
          </a:xfrm>
          <a:prstGeom prst="rect">
            <a:avLst/>
          </a:prstGeom>
          <a:solidFill>
            <a:schemeClr val="accent2">
              <a:lumMod val="60000"/>
              <a:lumOff val="40000"/>
              <a:alpha val="49019"/>
            </a:schemeClr>
          </a:solidFill>
          <a:ln>
            <a:noFill/>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8865" name="Rectangle 35"/>
          <p:cNvSpPr>
            <a:spLocks noChangeArrowheads="1"/>
          </p:cNvSpPr>
          <p:nvPr/>
        </p:nvSpPr>
        <p:spPr bwMode="auto">
          <a:xfrm>
            <a:off x="6024564" y="3017577"/>
            <a:ext cx="144463" cy="576262"/>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8866" name="Rectangle 36"/>
          <p:cNvSpPr>
            <a:spLocks noChangeArrowheads="1"/>
          </p:cNvSpPr>
          <p:nvPr/>
        </p:nvSpPr>
        <p:spPr bwMode="auto">
          <a:xfrm>
            <a:off x="8832852" y="3017577"/>
            <a:ext cx="144463" cy="576262"/>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 name="Rectangle 38"/>
          <p:cNvSpPr>
            <a:spLocks noChangeArrowheads="1"/>
          </p:cNvSpPr>
          <p:nvPr/>
        </p:nvSpPr>
        <p:spPr bwMode="auto">
          <a:xfrm>
            <a:off x="3143251" y="1761599"/>
            <a:ext cx="144463" cy="576263"/>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3" name="Rectangle 39"/>
          <p:cNvSpPr>
            <a:spLocks noChangeArrowheads="1"/>
          </p:cNvSpPr>
          <p:nvPr/>
        </p:nvSpPr>
        <p:spPr bwMode="auto">
          <a:xfrm>
            <a:off x="3143251" y="2208389"/>
            <a:ext cx="5832475" cy="144463"/>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4" name="Rectangle 40"/>
          <p:cNvSpPr>
            <a:spLocks noChangeArrowheads="1"/>
          </p:cNvSpPr>
          <p:nvPr/>
        </p:nvSpPr>
        <p:spPr bwMode="auto">
          <a:xfrm>
            <a:off x="3281349" y="1772400"/>
            <a:ext cx="5580000" cy="432000"/>
          </a:xfrm>
          <a:prstGeom prst="rect">
            <a:avLst/>
          </a:prstGeom>
          <a:solidFill>
            <a:schemeClr val="accent2">
              <a:lumMod val="60000"/>
              <a:lumOff val="40000"/>
              <a:alpha val="49019"/>
            </a:schemeClr>
          </a:solidFill>
          <a:ln>
            <a:noFill/>
          </a:ln>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5" name="Rectangle 41"/>
          <p:cNvSpPr>
            <a:spLocks noChangeArrowheads="1"/>
          </p:cNvSpPr>
          <p:nvPr/>
        </p:nvSpPr>
        <p:spPr bwMode="auto">
          <a:xfrm>
            <a:off x="4151314" y="1761599"/>
            <a:ext cx="144463" cy="576263"/>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6" name="Rectangle 42"/>
          <p:cNvSpPr>
            <a:spLocks noChangeArrowheads="1"/>
          </p:cNvSpPr>
          <p:nvPr/>
        </p:nvSpPr>
        <p:spPr bwMode="auto">
          <a:xfrm>
            <a:off x="5087939" y="1761599"/>
            <a:ext cx="144463" cy="576263"/>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7" name="Rectangle 43"/>
          <p:cNvSpPr>
            <a:spLocks noChangeArrowheads="1"/>
          </p:cNvSpPr>
          <p:nvPr/>
        </p:nvSpPr>
        <p:spPr bwMode="auto">
          <a:xfrm>
            <a:off x="6022976" y="1761599"/>
            <a:ext cx="144463" cy="576263"/>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8" name="Rectangle 44"/>
          <p:cNvSpPr>
            <a:spLocks noChangeArrowheads="1"/>
          </p:cNvSpPr>
          <p:nvPr/>
        </p:nvSpPr>
        <p:spPr bwMode="auto">
          <a:xfrm>
            <a:off x="6958014" y="1761599"/>
            <a:ext cx="144463" cy="576263"/>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9" name="Rectangle 45"/>
          <p:cNvSpPr>
            <a:spLocks noChangeArrowheads="1"/>
          </p:cNvSpPr>
          <p:nvPr/>
        </p:nvSpPr>
        <p:spPr bwMode="auto">
          <a:xfrm>
            <a:off x="7894639" y="1761599"/>
            <a:ext cx="144463" cy="576263"/>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10" name="Rectangle 46"/>
          <p:cNvSpPr>
            <a:spLocks noChangeArrowheads="1"/>
          </p:cNvSpPr>
          <p:nvPr/>
        </p:nvSpPr>
        <p:spPr bwMode="auto">
          <a:xfrm>
            <a:off x="8831264" y="1761599"/>
            <a:ext cx="144463" cy="576263"/>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grpSp>
        <p:nvGrpSpPr>
          <p:cNvPr id="28680" name="Group 47"/>
          <p:cNvGrpSpPr>
            <a:grpSpLocks/>
          </p:cNvGrpSpPr>
          <p:nvPr/>
        </p:nvGrpSpPr>
        <p:grpSpPr bwMode="auto">
          <a:xfrm>
            <a:off x="3359150" y="1904473"/>
            <a:ext cx="215900" cy="215900"/>
            <a:chOff x="3515" y="3113"/>
            <a:chExt cx="408" cy="408"/>
          </a:xfrm>
        </p:grpSpPr>
        <p:sp>
          <p:nvSpPr>
            <p:cNvPr id="11" name="AutoShape 48"/>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12" name="AutoShape 49"/>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00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grpSp>
      <p:grpSp>
        <p:nvGrpSpPr>
          <p:cNvPr id="28681" name="Group 50"/>
          <p:cNvGrpSpPr>
            <a:grpSpLocks/>
          </p:cNvGrpSpPr>
          <p:nvPr/>
        </p:nvGrpSpPr>
        <p:grpSpPr bwMode="auto">
          <a:xfrm>
            <a:off x="3719513" y="1977498"/>
            <a:ext cx="215900" cy="215900"/>
            <a:chOff x="3515" y="3113"/>
            <a:chExt cx="408" cy="408"/>
          </a:xfrm>
        </p:grpSpPr>
        <p:sp>
          <p:nvSpPr>
            <p:cNvPr id="13" name="AutoShape 51"/>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14" name="AutoShape 52"/>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E02B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grpSp>
      <p:grpSp>
        <p:nvGrpSpPr>
          <p:cNvPr id="28682" name="Group 53"/>
          <p:cNvGrpSpPr>
            <a:grpSpLocks/>
          </p:cNvGrpSpPr>
          <p:nvPr/>
        </p:nvGrpSpPr>
        <p:grpSpPr bwMode="auto">
          <a:xfrm>
            <a:off x="5664200" y="1977498"/>
            <a:ext cx="215900" cy="215900"/>
            <a:chOff x="3515" y="3113"/>
            <a:chExt cx="408" cy="408"/>
          </a:xfrm>
        </p:grpSpPr>
        <p:sp>
          <p:nvSpPr>
            <p:cNvPr id="15" name="AutoShape 54"/>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16" name="AutoShape 55"/>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2A6DF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grpSp>
      <p:grpSp>
        <p:nvGrpSpPr>
          <p:cNvPr id="28683" name="Group 56"/>
          <p:cNvGrpSpPr>
            <a:grpSpLocks/>
          </p:cNvGrpSpPr>
          <p:nvPr/>
        </p:nvGrpSpPr>
        <p:grpSpPr bwMode="auto">
          <a:xfrm>
            <a:off x="6599238" y="1904473"/>
            <a:ext cx="215900" cy="215900"/>
            <a:chOff x="3515" y="3113"/>
            <a:chExt cx="408" cy="408"/>
          </a:xfrm>
        </p:grpSpPr>
        <p:sp>
          <p:nvSpPr>
            <p:cNvPr id="17" name="AutoShape 57"/>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18" name="AutoShape 58"/>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grpSp>
      <p:grpSp>
        <p:nvGrpSpPr>
          <p:cNvPr id="28684" name="Group 59"/>
          <p:cNvGrpSpPr>
            <a:grpSpLocks/>
          </p:cNvGrpSpPr>
          <p:nvPr/>
        </p:nvGrpSpPr>
        <p:grpSpPr bwMode="auto">
          <a:xfrm>
            <a:off x="7175500" y="1977498"/>
            <a:ext cx="215900" cy="215900"/>
            <a:chOff x="3515" y="3113"/>
            <a:chExt cx="408" cy="408"/>
          </a:xfrm>
        </p:grpSpPr>
        <p:sp>
          <p:nvSpPr>
            <p:cNvPr id="19" name="AutoShape 60"/>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20" name="AutoShape 61"/>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E02B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grpSp>
      <p:grpSp>
        <p:nvGrpSpPr>
          <p:cNvPr id="28685" name="Group 62"/>
          <p:cNvGrpSpPr>
            <a:grpSpLocks/>
          </p:cNvGrpSpPr>
          <p:nvPr/>
        </p:nvGrpSpPr>
        <p:grpSpPr bwMode="auto">
          <a:xfrm>
            <a:off x="7673975" y="1858436"/>
            <a:ext cx="215900" cy="215900"/>
            <a:chOff x="3515" y="3113"/>
            <a:chExt cx="408" cy="408"/>
          </a:xfrm>
        </p:grpSpPr>
        <p:sp>
          <p:nvSpPr>
            <p:cNvPr id="21" name="AutoShape 63"/>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22" name="AutoShape 64"/>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grpSp>
      <p:grpSp>
        <p:nvGrpSpPr>
          <p:cNvPr id="28686" name="Group 65"/>
          <p:cNvGrpSpPr>
            <a:grpSpLocks/>
          </p:cNvGrpSpPr>
          <p:nvPr/>
        </p:nvGrpSpPr>
        <p:grpSpPr bwMode="auto">
          <a:xfrm>
            <a:off x="7462838" y="1977498"/>
            <a:ext cx="215900" cy="215900"/>
            <a:chOff x="3515" y="3113"/>
            <a:chExt cx="408" cy="408"/>
          </a:xfrm>
        </p:grpSpPr>
        <p:sp>
          <p:nvSpPr>
            <p:cNvPr id="23" name="AutoShape 66"/>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24" name="AutoShape 67"/>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2A6DF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grpSp>
      <p:sp>
        <p:nvSpPr>
          <p:cNvPr id="18450" name="Text Box 72"/>
          <p:cNvSpPr txBox="1">
            <a:spLocks noChangeArrowheads="1"/>
          </p:cNvSpPr>
          <p:nvPr/>
        </p:nvSpPr>
        <p:spPr bwMode="auto">
          <a:xfrm>
            <a:off x="3212166" y="2274174"/>
            <a:ext cx="5761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pt-PT" b="1" dirty="0">
                <a:solidFill>
                  <a:schemeClr val="tx1">
                    <a:lumMod val="85000"/>
                    <a:lumOff val="15000"/>
                  </a:schemeClr>
                </a:solidFill>
                <a:latin typeface="Microsoft YaHei" panose="020B0503020204020204" pitchFamily="34" charset="-122"/>
                <a:ea typeface="Microsoft YaHei" panose="020B0503020204020204" pitchFamily="34" charset="-122"/>
              </a:rPr>
              <a:t>   +              -            -             -           +             -</a:t>
            </a:r>
          </a:p>
        </p:txBody>
      </p:sp>
      <p:sp>
        <p:nvSpPr>
          <p:cNvPr id="28690" name="Text Box 73"/>
          <p:cNvSpPr txBox="1">
            <a:spLocks noChangeArrowheads="1"/>
          </p:cNvSpPr>
          <p:nvPr/>
        </p:nvSpPr>
        <p:spPr bwMode="auto">
          <a:xfrm>
            <a:off x="9097486" y="662274"/>
            <a:ext cx="17273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sz="1800" b="1" dirty="0">
                <a:latin typeface="Microsoft YaHei" panose="020B0503020204020204" pitchFamily="34" charset="-122"/>
                <a:ea typeface="Microsoft YaHei" panose="020B0503020204020204" pitchFamily="34" charset="-122"/>
              </a:rPr>
              <a:t>1º Rastreio</a:t>
            </a:r>
          </a:p>
        </p:txBody>
      </p:sp>
      <p:grpSp>
        <p:nvGrpSpPr>
          <p:cNvPr id="28691" name="Group 74"/>
          <p:cNvGrpSpPr>
            <a:grpSpLocks/>
          </p:cNvGrpSpPr>
          <p:nvPr/>
        </p:nvGrpSpPr>
        <p:grpSpPr bwMode="auto">
          <a:xfrm>
            <a:off x="3505200" y="3162039"/>
            <a:ext cx="215900" cy="215900"/>
            <a:chOff x="3515" y="3113"/>
            <a:chExt cx="408" cy="408"/>
          </a:xfrm>
        </p:grpSpPr>
        <p:sp>
          <p:nvSpPr>
            <p:cNvPr id="28835" name="AutoShape 75"/>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8836" name="AutoShape 76"/>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E02B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grpSp>
        <p:nvGrpSpPr>
          <p:cNvPr id="28692" name="Group 77"/>
          <p:cNvGrpSpPr>
            <a:grpSpLocks/>
          </p:cNvGrpSpPr>
          <p:nvPr/>
        </p:nvGrpSpPr>
        <p:grpSpPr bwMode="auto">
          <a:xfrm>
            <a:off x="4468813" y="3223952"/>
            <a:ext cx="215900" cy="215900"/>
            <a:chOff x="3515" y="3113"/>
            <a:chExt cx="408" cy="408"/>
          </a:xfrm>
        </p:grpSpPr>
        <p:sp>
          <p:nvSpPr>
            <p:cNvPr id="28833" name="AutoShape 78"/>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8834" name="AutoShape 79"/>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E02B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grpSp>
        <p:nvGrpSpPr>
          <p:cNvPr id="28693" name="Group 80"/>
          <p:cNvGrpSpPr>
            <a:grpSpLocks/>
          </p:cNvGrpSpPr>
          <p:nvPr/>
        </p:nvGrpSpPr>
        <p:grpSpPr bwMode="auto">
          <a:xfrm>
            <a:off x="3721100" y="3233477"/>
            <a:ext cx="215900" cy="215900"/>
            <a:chOff x="3515" y="3113"/>
            <a:chExt cx="408" cy="408"/>
          </a:xfrm>
        </p:grpSpPr>
        <p:sp>
          <p:nvSpPr>
            <p:cNvPr id="28831" name="AutoShape 81"/>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8832" name="AutoShape 82"/>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00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grpSp>
        <p:nvGrpSpPr>
          <p:cNvPr id="28694" name="Group 83"/>
          <p:cNvGrpSpPr>
            <a:grpSpLocks/>
          </p:cNvGrpSpPr>
          <p:nvPr/>
        </p:nvGrpSpPr>
        <p:grpSpPr bwMode="auto">
          <a:xfrm>
            <a:off x="5664200" y="3090602"/>
            <a:ext cx="215900" cy="215900"/>
            <a:chOff x="3515" y="3113"/>
            <a:chExt cx="408" cy="408"/>
          </a:xfrm>
        </p:grpSpPr>
        <p:sp>
          <p:nvSpPr>
            <p:cNvPr id="28829" name="AutoShape 84"/>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8830" name="AutoShape 85"/>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00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grpSp>
        <p:nvGrpSpPr>
          <p:cNvPr id="28695" name="Group 86"/>
          <p:cNvGrpSpPr>
            <a:grpSpLocks/>
          </p:cNvGrpSpPr>
          <p:nvPr/>
        </p:nvGrpSpPr>
        <p:grpSpPr bwMode="auto">
          <a:xfrm>
            <a:off x="6240463" y="3090602"/>
            <a:ext cx="215900" cy="215900"/>
            <a:chOff x="3515" y="3113"/>
            <a:chExt cx="408" cy="408"/>
          </a:xfrm>
        </p:grpSpPr>
        <p:sp>
          <p:nvSpPr>
            <p:cNvPr id="28827" name="AutoShape 87"/>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8828" name="AutoShape 88"/>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E02B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grpSp>
        <p:nvGrpSpPr>
          <p:cNvPr id="28696" name="Group 89"/>
          <p:cNvGrpSpPr>
            <a:grpSpLocks/>
          </p:cNvGrpSpPr>
          <p:nvPr/>
        </p:nvGrpSpPr>
        <p:grpSpPr bwMode="auto">
          <a:xfrm>
            <a:off x="7858125" y="3193789"/>
            <a:ext cx="215900" cy="215900"/>
            <a:chOff x="3515" y="3113"/>
            <a:chExt cx="408" cy="408"/>
          </a:xfrm>
        </p:grpSpPr>
        <p:sp>
          <p:nvSpPr>
            <p:cNvPr id="53355" name="AutoShape 90"/>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684522"/>
            </a:solidFill>
            <a:ln w="9525" algn="ctr">
              <a:noFill/>
              <a:miter lim="800000"/>
              <a:headEnd/>
              <a:tailEnd/>
            </a:ln>
          </p:spPr>
          <p:txBody>
            <a:bodyPr wrap="none" anchor="ctr"/>
            <a:lstStyle/>
            <a:p>
              <a:pPr eaLnBrk="1" hangingPunct="1">
                <a:defRPr/>
              </a:pPr>
              <a:endParaRPr lang="pt-PT" sz="1400">
                <a:solidFill>
                  <a:schemeClr val="tx1">
                    <a:lumMod val="75000"/>
                    <a:lumOff val="25000"/>
                  </a:schemeClr>
                </a:solidFill>
                <a:latin typeface="Microsoft YaHei" panose="020B0503020204020204" pitchFamily="34" charset="-122"/>
                <a:ea typeface="Microsoft YaHei" panose="020B0503020204020204" pitchFamily="34" charset="-122"/>
              </a:endParaRPr>
            </a:p>
          </p:txBody>
        </p:sp>
        <p:sp>
          <p:nvSpPr>
            <p:cNvPr id="53356" name="AutoShape 91"/>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FFFF00"/>
            </a:solidFill>
            <a:ln w="9525" algn="ctr">
              <a:noFill/>
              <a:miter lim="800000"/>
              <a:headEnd/>
              <a:tailEnd/>
            </a:ln>
          </p:spPr>
          <p:txBody>
            <a:bodyPr wrap="none" anchor="ctr"/>
            <a:lstStyle/>
            <a:p>
              <a:pPr eaLnBrk="1" hangingPunct="1">
                <a:defRPr/>
              </a:pPr>
              <a:endParaRPr lang="pt-PT" sz="1400">
                <a:solidFill>
                  <a:schemeClr val="tx1">
                    <a:lumMod val="75000"/>
                    <a:lumOff val="25000"/>
                  </a:schemeClr>
                </a:solidFill>
                <a:latin typeface="Microsoft YaHei" panose="020B0503020204020204" pitchFamily="34" charset="-122"/>
                <a:ea typeface="Microsoft YaHei" panose="020B0503020204020204" pitchFamily="34" charset="-122"/>
              </a:endParaRPr>
            </a:p>
          </p:txBody>
        </p:sp>
      </p:grpSp>
      <p:grpSp>
        <p:nvGrpSpPr>
          <p:cNvPr id="28697" name="Group 92"/>
          <p:cNvGrpSpPr>
            <a:grpSpLocks/>
          </p:cNvGrpSpPr>
          <p:nvPr/>
        </p:nvGrpSpPr>
        <p:grpSpPr bwMode="auto">
          <a:xfrm>
            <a:off x="7608888" y="3233477"/>
            <a:ext cx="215900" cy="215900"/>
            <a:chOff x="3515" y="3113"/>
            <a:chExt cx="408" cy="408"/>
          </a:xfrm>
        </p:grpSpPr>
        <p:sp>
          <p:nvSpPr>
            <p:cNvPr id="28823" name="AutoShape 93"/>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8824" name="AutoShape 94"/>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2A6DF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sp>
        <p:nvSpPr>
          <p:cNvPr id="28699" name="Text Box 96"/>
          <p:cNvSpPr txBox="1">
            <a:spLocks noChangeArrowheads="1"/>
          </p:cNvSpPr>
          <p:nvPr/>
        </p:nvSpPr>
        <p:spPr bwMode="auto">
          <a:xfrm>
            <a:off x="672353" y="4215234"/>
            <a:ext cx="18203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PT" sz="1800" dirty="0">
                <a:latin typeface="Microsoft YaHei" panose="020B0503020204020204" pitchFamily="34" charset="-122"/>
                <a:ea typeface="Microsoft YaHei" panose="020B0503020204020204" pitchFamily="34" charset="-122"/>
              </a:rPr>
              <a:t>Clonagem de células únicas</a:t>
            </a:r>
            <a:endParaRPr lang="pt-PT" sz="1800" i="1" dirty="0">
              <a:latin typeface="Microsoft YaHei" panose="020B0503020204020204" pitchFamily="34" charset="-122"/>
              <a:ea typeface="Microsoft YaHei" panose="020B0503020204020204" pitchFamily="34" charset="-122"/>
            </a:endParaRPr>
          </a:p>
        </p:txBody>
      </p:sp>
      <p:grpSp>
        <p:nvGrpSpPr>
          <p:cNvPr id="28700" name="Group 97"/>
          <p:cNvGrpSpPr>
            <a:grpSpLocks/>
          </p:cNvGrpSpPr>
          <p:nvPr/>
        </p:nvGrpSpPr>
        <p:grpSpPr bwMode="auto">
          <a:xfrm>
            <a:off x="2693988" y="4566072"/>
            <a:ext cx="215900" cy="215900"/>
            <a:chOff x="3515" y="3113"/>
            <a:chExt cx="408" cy="408"/>
          </a:xfrm>
        </p:grpSpPr>
        <p:sp>
          <p:nvSpPr>
            <p:cNvPr id="28821" name="AutoShape 98"/>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8822" name="AutoShape 99"/>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E02B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grpSp>
        <p:nvGrpSpPr>
          <p:cNvPr id="28701" name="Group 100"/>
          <p:cNvGrpSpPr>
            <a:grpSpLocks/>
          </p:cNvGrpSpPr>
          <p:nvPr/>
        </p:nvGrpSpPr>
        <p:grpSpPr bwMode="auto">
          <a:xfrm>
            <a:off x="2909888" y="4421609"/>
            <a:ext cx="215900" cy="215900"/>
            <a:chOff x="3515" y="3113"/>
            <a:chExt cx="408" cy="408"/>
          </a:xfrm>
        </p:grpSpPr>
        <p:sp>
          <p:nvSpPr>
            <p:cNvPr id="28819" name="AutoShape 101"/>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8820" name="AutoShape 102"/>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E02B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grpSp>
        <p:nvGrpSpPr>
          <p:cNvPr id="28702" name="Group 103"/>
          <p:cNvGrpSpPr>
            <a:grpSpLocks/>
          </p:cNvGrpSpPr>
          <p:nvPr/>
        </p:nvGrpSpPr>
        <p:grpSpPr bwMode="auto">
          <a:xfrm>
            <a:off x="4421188" y="4421609"/>
            <a:ext cx="215900" cy="215900"/>
            <a:chOff x="3515" y="3113"/>
            <a:chExt cx="408" cy="408"/>
          </a:xfrm>
        </p:grpSpPr>
        <p:sp>
          <p:nvSpPr>
            <p:cNvPr id="28817" name="AutoShape 104"/>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8818" name="AutoShape 105"/>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E02B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grpSp>
        <p:nvGrpSpPr>
          <p:cNvPr id="28703" name="Group 106"/>
          <p:cNvGrpSpPr>
            <a:grpSpLocks/>
          </p:cNvGrpSpPr>
          <p:nvPr/>
        </p:nvGrpSpPr>
        <p:grpSpPr bwMode="auto">
          <a:xfrm>
            <a:off x="4637088" y="4566072"/>
            <a:ext cx="215900" cy="215900"/>
            <a:chOff x="3515" y="3113"/>
            <a:chExt cx="408" cy="408"/>
          </a:xfrm>
        </p:grpSpPr>
        <p:sp>
          <p:nvSpPr>
            <p:cNvPr id="28815" name="AutoShape 107"/>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8816" name="AutoShape 108"/>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E02B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grpSp>
        <p:nvGrpSpPr>
          <p:cNvPr id="28704" name="Group 109"/>
          <p:cNvGrpSpPr>
            <a:grpSpLocks/>
          </p:cNvGrpSpPr>
          <p:nvPr/>
        </p:nvGrpSpPr>
        <p:grpSpPr bwMode="auto">
          <a:xfrm>
            <a:off x="4997450" y="4566072"/>
            <a:ext cx="215900" cy="215900"/>
            <a:chOff x="3515" y="3113"/>
            <a:chExt cx="408" cy="408"/>
          </a:xfrm>
        </p:grpSpPr>
        <p:sp>
          <p:nvSpPr>
            <p:cNvPr id="28813" name="AutoShape 110"/>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8814" name="AutoShape 111"/>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E02B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grpSp>
        <p:nvGrpSpPr>
          <p:cNvPr id="28705" name="Group 112"/>
          <p:cNvGrpSpPr>
            <a:grpSpLocks/>
          </p:cNvGrpSpPr>
          <p:nvPr/>
        </p:nvGrpSpPr>
        <p:grpSpPr bwMode="auto">
          <a:xfrm>
            <a:off x="5213350" y="4421609"/>
            <a:ext cx="215900" cy="215900"/>
            <a:chOff x="3515" y="3113"/>
            <a:chExt cx="408" cy="408"/>
          </a:xfrm>
        </p:grpSpPr>
        <p:sp>
          <p:nvSpPr>
            <p:cNvPr id="28811" name="AutoShape 113"/>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8812" name="AutoShape 114"/>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E02B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grpSp>
        <p:nvGrpSpPr>
          <p:cNvPr id="28706" name="Group 115"/>
          <p:cNvGrpSpPr>
            <a:grpSpLocks/>
          </p:cNvGrpSpPr>
          <p:nvPr/>
        </p:nvGrpSpPr>
        <p:grpSpPr bwMode="auto">
          <a:xfrm>
            <a:off x="6149975" y="4421609"/>
            <a:ext cx="215900" cy="215900"/>
            <a:chOff x="3515" y="3113"/>
            <a:chExt cx="408" cy="408"/>
          </a:xfrm>
        </p:grpSpPr>
        <p:sp>
          <p:nvSpPr>
            <p:cNvPr id="28809" name="AutoShape 116"/>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8810" name="AutoShape 117"/>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E02B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grpSp>
        <p:nvGrpSpPr>
          <p:cNvPr id="28707" name="Group 118"/>
          <p:cNvGrpSpPr>
            <a:grpSpLocks/>
          </p:cNvGrpSpPr>
          <p:nvPr/>
        </p:nvGrpSpPr>
        <p:grpSpPr bwMode="auto">
          <a:xfrm>
            <a:off x="6365875" y="4566072"/>
            <a:ext cx="215900" cy="215900"/>
            <a:chOff x="3515" y="3113"/>
            <a:chExt cx="408" cy="408"/>
          </a:xfrm>
        </p:grpSpPr>
        <p:sp>
          <p:nvSpPr>
            <p:cNvPr id="28807" name="AutoShape 119"/>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8808" name="AutoShape 120"/>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E02B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grpSp>
        <p:nvGrpSpPr>
          <p:cNvPr id="28708" name="Group 121"/>
          <p:cNvGrpSpPr>
            <a:grpSpLocks/>
          </p:cNvGrpSpPr>
          <p:nvPr/>
        </p:nvGrpSpPr>
        <p:grpSpPr bwMode="auto">
          <a:xfrm>
            <a:off x="6726238" y="4494634"/>
            <a:ext cx="215900" cy="215900"/>
            <a:chOff x="3515" y="3113"/>
            <a:chExt cx="408" cy="408"/>
          </a:xfrm>
        </p:grpSpPr>
        <p:sp>
          <p:nvSpPr>
            <p:cNvPr id="28805" name="AutoShape 122"/>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8806" name="AutoShape 123"/>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E02B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grpSp>
        <p:nvGrpSpPr>
          <p:cNvPr id="28709" name="Group 124"/>
          <p:cNvGrpSpPr>
            <a:grpSpLocks/>
          </p:cNvGrpSpPr>
          <p:nvPr/>
        </p:nvGrpSpPr>
        <p:grpSpPr bwMode="auto">
          <a:xfrm>
            <a:off x="6942138" y="4421609"/>
            <a:ext cx="215900" cy="215900"/>
            <a:chOff x="3515" y="3113"/>
            <a:chExt cx="408" cy="408"/>
          </a:xfrm>
        </p:grpSpPr>
        <p:sp>
          <p:nvSpPr>
            <p:cNvPr id="28803" name="AutoShape 125"/>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8804" name="AutoShape 126"/>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E02B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grpSp>
        <p:nvGrpSpPr>
          <p:cNvPr id="28710" name="Group 127"/>
          <p:cNvGrpSpPr>
            <a:grpSpLocks/>
          </p:cNvGrpSpPr>
          <p:nvPr/>
        </p:nvGrpSpPr>
        <p:grpSpPr bwMode="auto">
          <a:xfrm>
            <a:off x="3268663" y="4421609"/>
            <a:ext cx="215900" cy="215900"/>
            <a:chOff x="3515" y="3113"/>
            <a:chExt cx="408" cy="408"/>
          </a:xfrm>
        </p:grpSpPr>
        <p:sp>
          <p:nvSpPr>
            <p:cNvPr id="28801" name="AutoShape 128"/>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8802" name="AutoShape 129"/>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00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grpSp>
        <p:nvGrpSpPr>
          <p:cNvPr id="28711" name="Group 130"/>
          <p:cNvGrpSpPr>
            <a:grpSpLocks/>
          </p:cNvGrpSpPr>
          <p:nvPr/>
        </p:nvGrpSpPr>
        <p:grpSpPr bwMode="auto">
          <a:xfrm>
            <a:off x="3484563" y="4566072"/>
            <a:ext cx="215900" cy="215900"/>
            <a:chOff x="3515" y="3113"/>
            <a:chExt cx="408" cy="408"/>
          </a:xfrm>
        </p:grpSpPr>
        <p:sp>
          <p:nvSpPr>
            <p:cNvPr id="28799" name="AutoShape 131"/>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8800" name="AutoShape 132"/>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00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grpSp>
        <p:nvGrpSpPr>
          <p:cNvPr id="28712" name="Group 133"/>
          <p:cNvGrpSpPr>
            <a:grpSpLocks/>
          </p:cNvGrpSpPr>
          <p:nvPr/>
        </p:nvGrpSpPr>
        <p:grpSpPr bwMode="auto">
          <a:xfrm>
            <a:off x="4060825" y="4421609"/>
            <a:ext cx="215900" cy="215900"/>
            <a:chOff x="3515" y="3113"/>
            <a:chExt cx="408" cy="408"/>
          </a:xfrm>
        </p:grpSpPr>
        <p:sp>
          <p:nvSpPr>
            <p:cNvPr id="28797" name="AutoShape 134"/>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8798" name="AutoShape 135"/>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00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grpSp>
        <p:nvGrpSpPr>
          <p:cNvPr id="28713" name="Group 136"/>
          <p:cNvGrpSpPr>
            <a:grpSpLocks/>
          </p:cNvGrpSpPr>
          <p:nvPr/>
        </p:nvGrpSpPr>
        <p:grpSpPr bwMode="auto">
          <a:xfrm>
            <a:off x="3844925" y="4566072"/>
            <a:ext cx="215900" cy="215900"/>
            <a:chOff x="3515" y="3113"/>
            <a:chExt cx="408" cy="408"/>
          </a:xfrm>
        </p:grpSpPr>
        <p:sp>
          <p:nvSpPr>
            <p:cNvPr id="28795" name="AutoShape 137"/>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8796" name="AutoShape 138"/>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00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grpSp>
        <p:nvGrpSpPr>
          <p:cNvPr id="28714" name="Group 139"/>
          <p:cNvGrpSpPr>
            <a:grpSpLocks/>
          </p:cNvGrpSpPr>
          <p:nvPr/>
        </p:nvGrpSpPr>
        <p:grpSpPr bwMode="auto">
          <a:xfrm>
            <a:off x="5573713" y="4566072"/>
            <a:ext cx="215900" cy="215900"/>
            <a:chOff x="3515" y="3113"/>
            <a:chExt cx="408" cy="408"/>
          </a:xfrm>
        </p:grpSpPr>
        <p:sp>
          <p:nvSpPr>
            <p:cNvPr id="28793" name="AutoShape 140"/>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8794" name="AutoShape 141"/>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00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grpSp>
        <p:nvGrpSpPr>
          <p:cNvPr id="28715" name="Group 142"/>
          <p:cNvGrpSpPr>
            <a:grpSpLocks/>
          </p:cNvGrpSpPr>
          <p:nvPr/>
        </p:nvGrpSpPr>
        <p:grpSpPr bwMode="auto">
          <a:xfrm>
            <a:off x="5789613" y="4421609"/>
            <a:ext cx="215900" cy="215900"/>
            <a:chOff x="3515" y="3113"/>
            <a:chExt cx="408" cy="408"/>
          </a:xfrm>
        </p:grpSpPr>
        <p:sp>
          <p:nvSpPr>
            <p:cNvPr id="28791" name="AutoShape 143"/>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8792" name="AutoShape 144"/>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00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grpSp>
        <p:nvGrpSpPr>
          <p:cNvPr id="28716" name="Group 145"/>
          <p:cNvGrpSpPr>
            <a:grpSpLocks/>
          </p:cNvGrpSpPr>
          <p:nvPr/>
        </p:nvGrpSpPr>
        <p:grpSpPr bwMode="auto">
          <a:xfrm>
            <a:off x="7877175" y="4421609"/>
            <a:ext cx="215900" cy="215900"/>
            <a:chOff x="3515" y="3113"/>
            <a:chExt cx="408" cy="408"/>
          </a:xfrm>
        </p:grpSpPr>
        <p:sp>
          <p:nvSpPr>
            <p:cNvPr id="28789" name="AutoShape 146"/>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8790" name="AutoShape 147"/>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2A6DF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grpSp>
        <p:nvGrpSpPr>
          <p:cNvPr id="28717" name="Group 148"/>
          <p:cNvGrpSpPr>
            <a:grpSpLocks/>
          </p:cNvGrpSpPr>
          <p:nvPr/>
        </p:nvGrpSpPr>
        <p:grpSpPr bwMode="auto">
          <a:xfrm>
            <a:off x="8093075" y="4566072"/>
            <a:ext cx="215900" cy="215900"/>
            <a:chOff x="3515" y="3113"/>
            <a:chExt cx="408" cy="408"/>
          </a:xfrm>
        </p:grpSpPr>
        <p:sp>
          <p:nvSpPr>
            <p:cNvPr id="28787" name="AutoShape 149"/>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8788" name="AutoShape 150"/>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2A6DF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grpSp>
        <p:nvGrpSpPr>
          <p:cNvPr id="28718" name="Group 151"/>
          <p:cNvGrpSpPr>
            <a:grpSpLocks/>
          </p:cNvGrpSpPr>
          <p:nvPr/>
        </p:nvGrpSpPr>
        <p:grpSpPr bwMode="auto">
          <a:xfrm>
            <a:off x="7302500" y="4566072"/>
            <a:ext cx="215900" cy="215900"/>
            <a:chOff x="3515" y="3113"/>
            <a:chExt cx="408" cy="408"/>
          </a:xfrm>
        </p:grpSpPr>
        <p:sp>
          <p:nvSpPr>
            <p:cNvPr id="28785" name="AutoShape 152"/>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8786" name="AutoShape 153"/>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2A6DF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grpSp>
        <p:nvGrpSpPr>
          <p:cNvPr id="28719" name="Group 154"/>
          <p:cNvGrpSpPr>
            <a:grpSpLocks/>
          </p:cNvGrpSpPr>
          <p:nvPr/>
        </p:nvGrpSpPr>
        <p:grpSpPr bwMode="auto">
          <a:xfrm>
            <a:off x="7518400" y="4421609"/>
            <a:ext cx="215900" cy="215900"/>
            <a:chOff x="3515" y="3113"/>
            <a:chExt cx="408" cy="408"/>
          </a:xfrm>
        </p:grpSpPr>
        <p:sp>
          <p:nvSpPr>
            <p:cNvPr id="28783" name="AutoShape 155"/>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8784" name="AutoShape 156"/>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2A6DF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grpSp>
        <p:nvGrpSpPr>
          <p:cNvPr id="28720" name="Group 157"/>
          <p:cNvGrpSpPr>
            <a:grpSpLocks/>
          </p:cNvGrpSpPr>
          <p:nvPr/>
        </p:nvGrpSpPr>
        <p:grpSpPr bwMode="auto">
          <a:xfrm>
            <a:off x="8453438" y="4566072"/>
            <a:ext cx="215900" cy="215900"/>
            <a:chOff x="3515" y="3113"/>
            <a:chExt cx="408" cy="408"/>
          </a:xfrm>
        </p:grpSpPr>
        <p:sp>
          <p:nvSpPr>
            <p:cNvPr id="28781" name="AutoShape 158"/>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8782" name="AutoShape 159"/>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grpSp>
        <p:nvGrpSpPr>
          <p:cNvPr id="28721" name="Group 160"/>
          <p:cNvGrpSpPr>
            <a:grpSpLocks/>
          </p:cNvGrpSpPr>
          <p:nvPr/>
        </p:nvGrpSpPr>
        <p:grpSpPr bwMode="auto">
          <a:xfrm>
            <a:off x="8669338" y="4421609"/>
            <a:ext cx="215900" cy="215900"/>
            <a:chOff x="3515" y="3113"/>
            <a:chExt cx="408" cy="408"/>
          </a:xfrm>
        </p:grpSpPr>
        <p:sp>
          <p:nvSpPr>
            <p:cNvPr id="28779" name="AutoShape 161"/>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8780" name="AutoShape 162"/>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grpSp>
        <p:nvGrpSpPr>
          <p:cNvPr id="28722" name="Group 163"/>
          <p:cNvGrpSpPr>
            <a:grpSpLocks/>
          </p:cNvGrpSpPr>
          <p:nvPr/>
        </p:nvGrpSpPr>
        <p:grpSpPr bwMode="auto">
          <a:xfrm>
            <a:off x="9245600" y="4566072"/>
            <a:ext cx="215900" cy="215900"/>
            <a:chOff x="3515" y="3113"/>
            <a:chExt cx="408" cy="408"/>
          </a:xfrm>
        </p:grpSpPr>
        <p:sp>
          <p:nvSpPr>
            <p:cNvPr id="28777" name="AutoShape 164"/>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8778" name="AutoShape 165"/>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grpSp>
        <p:nvGrpSpPr>
          <p:cNvPr id="28723" name="Group 166"/>
          <p:cNvGrpSpPr>
            <a:grpSpLocks/>
          </p:cNvGrpSpPr>
          <p:nvPr/>
        </p:nvGrpSpPr>
        <p:grpSpPr bwMode="auto">
          <a:xfrm>
            <a:off x="9029700" y="4421609"/>
            <a:ext cx="215900" cy="215900"/>
            <a:chOff x="3515" y="3113"/>
            <a:chExt cx="408" cy="408"/>
          </a:xfrm>
        </p:grpSpPr>
        <p:sp>
          <p:nvSpPr>
            <p:cNvPr id="28775" name="AutoShape 167"/>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8776" name="AutoShape 168"/>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sp>
        <p:nvSpPr>
          <p:cNvPr id="18485" name="Text Box 169"/>
          <p:cNvSpPr txBox="1">
            <a:spLocks noChangeArrowheads="1"/>
          </p:cNvSpPr>
          <p:nvPr/>
        </p:nvSpPr>
        <p:spPr bwMode="auto">
          <a:xfrm>
            <a:off x="2620963" y="4924566"/>
            <a:ext cx="6985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pt-PT" b="1" dirty="0">
                <a:solidFill>
                  <a:schemeClr val="tx1">
                    <a:lumMod val="85000"/>
                    <a:lumOff val="15000"/>
                  </a:schemeClr>
                </a:solidFill>
                <a:latin typeface="Microsoft YaHei" panose="020B0503020204020204" pitchFamily="34" charset="-122"/>
                <a:ea typeface="Microsoft YaHei" panose="020B0503020204020204" pitchFamily="34" charset="-122"/>
              </a:rPr>
              <a:t>  +       -      -      +       +     -       +      +       -      -       -       -</a:t>
            </a:r>
          </a:p>
        </p:txBody>
      </p:sp>
      <p:sp>
        <p:nvSpPr>
          <p:cNvPr id="28725" name="Text Box 170"/>
          <p:cNvSpPr txBox="1">
            <a:spLocks noChangeArrowheads="1"/>
          </p:cNvSpPr>
          <p:nvPr/>
        </p:nvSpPr>
        <p:spPr bwMode="auto">
          <a:xfrm>
            <a:off x="9097486" y="1898980"/>
            <a:ext cx="17273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sz="1800" b="1" dirty="0">
                <a:latin typeface="Microsoft YaHei" panose="020B0503020204020204" pitchFamily="34" charset="-122"/>
                <a:ea typeface="Microsoft YaHei" panose="020B0503020204020204" pitchFamily="34" charset="-122"/>
              </a:rPr>
              <a:t>2º Rastreio</a:t>
            </a:r>
          </a:p>
        </p:txBody>
      </p:sp>
      <p:sp>
        <p:nvSpPr>
          <p:cNvPr id="53304" name="Text Box 173"/>
          <p:cNvSpPr txBox="1">
            <a:spLocks noChangeArrowheads="1"/>
          </p:cNvSpPr>
          <p:nvPr/>
        </p:nvSpPr>
        <p:spPr bwMode="auto">
          <a:xfrm>
            <a:off x="0" y="-10040"/>
            <a:ext cx="10445569" cy="523220"/>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a:spAutoFit/>
          </a:bodyPr>
          <a:lstStyle/>
          <a:p>
            <a:pPr algn="just" eaLnBrk="1" hangingPunct="1">
              <a:defRPr/>
            </a:pPr>
            <a:r>
              <a:rPr lang="pt-PT" sz="2800" b="1" cap="small" dirty="0">
                <a:solidFill>
                  <a:srgbClr val="800000"/>
                </a:solidFill>
                <a:latin typeface="Microsoft YaHei" panose="020B0503020204020204" pitchFamily="34" charset="-122"/>
                <a:ea typeface="Microsoft YaHei" panose="020B0503020204020204" pitchFamily="34" charset="-122"/>
              </a:rPr>
              <a:t>Anticorpos monoclonais</a:t>
            </a:r>
            <a:endParaRPr lang="en-US" sz="2800" b="1" cap="small" dirty="0">
              <a:solidFill>
                <a:srgbClr val="800000"/>
              </a:solidFill>
              <a:latin typeface="Microsoft YaHei" panose="020B0503020204020204" pitchFamily="34" charset="-122"/>
              <a:ea typeface="Microsoft YaHei" panose="020B0503020204020204" pitchFamily="34" charset="-122"/>
            </a:endParaRPr>
          </a:p>
        </p:txBody>
      </p:sp>
      <p:grpSp>
        <p:nvGrpSpPr>
          <p:cNvPr id="28727" name="Group 89"/>
          <p:cNvGrpSpPr>
            <a:grpSpLocks/>
          </p:cNvGrpSpPr>
          <p:nvPr/>
        </p:nvGrpSpPr>
        <p:grpSpPr bwMode="auto">
          <a:xfrm>
            <a:off x="8337550" y="3243002"/>
            <a:ext cx="215900" cy="215900"/>
            <a:chOff x="3515" y="3113"/>
            <a:chExt cx="408" cy="408"/>
          </a:xfrm>
        </p:grpSpPr>
        <p:sp>
          <p:nvSpPr>
            <p:cNvPr id="28773" name="AutoShape 90"/>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8774" name="AutoShape 91"/>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grpSp>
        <p:nvGrpSpPr>
          <p:cNvPr id="28728" name="Group 89"/>
          <p:cNvGrpSpPr>
            <a:grpSpLocks/>
          </p:cNvGrpSpPr>
          <p:nvPr/>
        </p:nvGrpSpPr>
        <p:grpSpPr bwMode="auto">
          <a:xfrm>
            <a:off x="8562975" y="3133464"/>
            <a:ext cx="215900" cy="215900"/>
            <a:chOff x="3515" y="3113"/>
            <a:chExt cx="408" cy="408"/>
          </a:xfrm>
        </p:grpSpPr>
        <p:sp>
          <p:nvSpPr>
            <p:cNvPr id="28771" name="AutoShape 90"/>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8772" name="AutoShape 91"/>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grpSp>
        <p:nvGrpSpPr>
          <p:cNvPr id="28729" name="Group 92"/>
          <p:cNvGrpSpPr>
            <a:grpSpLocks/>
          </p:cNvGrpSpPr>
          <p:nvPr/>
        </p:nvGrpSpPr>
        <p:grpSpPr bwMode="auto">
          <a:xfrm>
            <a:off x="6483350" y="3223952"/>
            <a:ext cx="215900" cy="215900"/>
            <a:chOff x="3515" y="3113"/>
            <a:chExt cx="408" cy="408"/>
          </a:xfrm>
        </p:grpSpPr>
        <p:sp>
          <p:nvSpPr>
            <p:cNvPr id="28769" name="AutoShape 93"/>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8770" name="AutoShape 94"/>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2A6DF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grpSp>
        <p:nvGrpSpPr>
          <p:cNvPr id="28730" name="Group 92"/>
          <p:cNvGrpSpPr>
            <a:grpSpLocks/>
          </p:cNvGrpSpPr>
          <p:nvPr/>
        </p:nvGrpSpPr>
        <p:grpSpPr bwMode="auto">
          <a:xfrm>
            <a:off x="8229600" y="3116002"/>
            <a:ext cx="215900" cy="215900"/>
            <a:chOff x="3515" y="3113"/>
            <a:chExt cx="408" cy="408"/>
          </a:xfrm>
        </p:grpSpPr>
        <p:sp>
          <p:nvSpPr>
            <p:cNvPr id="28767" name="AutoShape 93"/>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8768" name="AutoShape 94"/>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2A6DF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grpSp>
        <p:nvGrpSpPr>
          <p:cNvPr id="28731" name="Group 92"/>
          <p:cNvGrpSpPr>
            <a:grpSpLocks/>
          </p:cNvGrpSpPr>
          <p:nvPr/>
        </p:nvGrpSpPr>
        <p:grpSpPr bwMode="auto">
          <a:xfrm>
            <a:off x="7158038" y="3223952"/>
            <a:ext cx="215900" cy="215900"/>
            <a:chOff x="3515" y="3113"/>
            <a:chExt cx="408" cy="408"/>
          </a:xfrm>
        </p:grpSpPr>
        <p:sp>
          <p:nvSpPr>
            <p:cNvPr id="28765" name="AutoShape 93"/>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8766" name="AutoShape 94"/>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2A6DF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grpSp>
        <p:nvGrpSpPr>
          <p:cNvPr id="28732" name="Group 86"/>
          <p:cNvGrpSpPr>
            <a:grpSpLocks/>
          </p:cNvGrpSpPr>
          <p:nvPr/>
        </p:nvGrpSpPr>
        <p:grpSpPr bwMode="auto">
          <a:xfrm>
            <a:off x="6627813" y="3089014"/>
            <a:ext cx="215900" cy="215900"/>
            <a:chOff x="3515" y="3113"/>
            <a:chExt cx="408" cy="408"/>
          </a:xfrm>
        </p:grpSpPr>
        <p:sp>
          <p:nvSpPr>
            <p:cNvPr id="28763" name="AutoShape 87"/>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8764" name="AutoShape 88"/>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E02B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grpSp>
        <p:nvGrpSpPr>
          <p:cNvPr id="28733" name="Group 86"/>
          <p:cNvGrpSpPr>
            <a:grpSpLocks/>
          </p:cNvGrpSpPr>
          <p:nvPr/>
        </p:nvGrpSpPr>
        <p:grpSpPr bwMode="auto">
          <a:xfrm>
            <a:off x="6780213" y="3241414"/>
            <a:ext cx="215900" cy="215900"/>
            <a:chOff x="3515" y="3113"/>
            <a:chExt cx="408" cy="408"/>
          </a:xfrm>
        </p:grpSpPr>
        <p:sp>
          <p:nvSpPr>
            <p:cNvPr id="28761" name="AutoShape 87"/>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8762" name="AutoShape 88"/>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E02B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grpSp>
        <p:nvGrpSpPr>
          <p:cNvPr id="28734" name="Group 86"/>
          <p:cNvGrpSpPr>
            <a:grpSpLocks/>
          </p:cNvGrpSpPr>
          <p:nvPr/>
        </p:nvGrpSpPr>
        <p:grpSpPr bwMode="auto">
          <a:xfrm>
            <a:off x="7392988" y="3096952"/>
            <a:ext cx="215900" cy="215900"/>
            <a:chOff x="3515" y="3113"/>
            <a:chExt cx="408" cy="408"/>
          </a:xfrm>
        </p:grpSpPr>
        <p:sp>
          <p:nvSpPr>
            <p:cNvPr id="28759" name="AutoShape 87"/>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8760" name="AutoShape 88"/>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E02B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grpSp>
        <p:nvGrpSpPr>
          <p:cNvPr id="28735" name="Group 86"/>
          <p:cNvGrpSpPr>
            <a:grpSpLocks/>
          </p:cNvGrpSpPr>
          <p:nvPr/>
        </p:nvGrpSpPr>
        <p:grpSpPr bwMode="auto">
          <a:xfrm>
            <a:off x="6978650" y="3133464"/>
            <a:ext cx="215900" cy="215900"/>
            <a:chOff x="3515" y="3113"/>
            <a:chExt cx="408" cy="408"/>
          </a:xfrm>
        </p:grpSpPr>
        <p:sp>
          <p:nvSpPr>
            <p:cNvPr id="28757" name="AutoShape 87"/>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8758" name="AutoShape 88"/>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E02B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grpSp>
        <p:nvGrpSpPr>
          <p:cNvPr id="28736" name="Group 77"/>
          <p:cNvGrpSpPr>
            <a:grpSpLocks/>
          </p:cNvGrpSpPr>
          <p:nvPr/>
        </p:nvGrpSpPr>
        <p:grpSpPr bwMode="auto">
          <a:xfrm>
            <a:off x="4737100" y="3177914"/>
            <a:ext cx="215900" cy="215900"/>
            <a:chOff x="3515" y="3113"/>
            <a:chExt cx="408" cy="408"/>
          </a:xfrm>
        </p:grpSpPr>
        <p:sp>
          <p:nvSpPr>
            <p:cNvPr id="28755" name="AutoShape 78"/>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8756" name="AutoShape 79"/>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E02B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grpSp>
        <p:nvGrpSpPr>
          <p:cNvPr id="28737" name="Group 77"/>
          <p:cNvGrpSpPr>
            <a:grpSpLocks/>
          </p:cNvGrpSpPr>
          <p:nvPr/>
        </p:nvGrpSpPr>
        <p:grpSpPr bwMode="auto">
          <a:xfrm>
            <a:off x="5006975" y="3223952"/>
            <a:ext cx="215900" cy="215900"/>
            <a:chOff x="3515" y="3113"/>
            <a:chExt cx="408" cy="408"/>
          </a:xfrm>
        </p:grpSpPr>
        <p:sp>
          <p:nvSpPr>
            <p:cNvPr id="28753" name="AutoShape 78"/>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8754" name="AutoShape 79"/>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E02B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grpSp>
        <p:nvGrpSpPr>
          <p:cNvPr id="28738" name="Group 77"/>
          <p:cNvGrpSpPr>
            <a:grpSpLocks/>
          </p:cNvGrpSpPr>
          <p:nvPr/>
        </p:nvGrpSpPr>
        <p:grpSpPr bwMode="auto">
          <a:xfrm>
            <a:off x="4187825" y="3177914"/>
            <a:ext cx="215900" cy="215900"/>
            <a:chOff x="3515" y="3113"/>
            <a:chExt cx="408" cy="408"/>
          </a:xfrm>
        </p:grpSpPr>
        <p:sp>
          <p:nvSpPr>
            <p:cNvPr id="28751" name="AutoShape 78"/>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8752" name="AutoShape 79"/>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E02B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grpSp>
        <p:nvGrpSpPr>
          <p:cNvPr id="28739" name="Group 80"/>
          <p:cNvGrpSpPr>
            <a:grpSpLocks/>
          </p:cNvGrpSpPr>
          <p:nvPr/>
        </p:nvGrpSpPr>
        <p:grpSpPr bwMode="auto">
          <a:xfrm>
            <a:off x="3927475" y="3177914"/>
            <a:ext cx="215900" cy="215900"/>
            <a:chOff x="3515" y="3113"/>
            <a:chExt cx="408" cy="408"/>
          </a:xfrm>
        </p:grpSpPr>
        <p:sp>
          <p:nvSpPr>
            <p:cNvPr id="28749" name="AutoShape 81"/>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8750" name="AutoShape 82"/>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00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grpSp>
        <p:nvGrpSpPr>
          <p:cNvPr id="28740" name="Group 74"/>
          <p:cNvGrpSpPr>
            <a:grpSpLocks/>
          </p:cNvGrpSpPr>
          <p:nvPr/>
        </p:nvGrpSpPr>
        <p:grpSpPr bwMode="auto">
          <a:xfrm>
            <a:off x="3333750" y="3223952"/>
            <a:ext cx="215900" cy="215900"/>
            <a:chOff x="3515" y="3113"/>
            <a:chExt cx="408" cy="408"/>
          </a:xfrm>
        </p:grpSpPr>
        <p:sp>
          <p:nvSpPr>
            <p:cNvPr id="28747" name="AutoShape 75"/>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8748" name="AutoShape 76"/>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E02B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grpSp>
        <p:nvGrpSpPr>
          <p:cNvPr id="28741" name="Group 77"/>
          <p:cNvGrpSpPr>
            <a:grpSpLocks/>
          </p:cNvGrpSpPr>
          <p:nvPr/>
        </p:nvGrpSpPr>
        <p:grpSpPr bwMode="auto">
          <a:xfrm>
            <a:off x="5367338" y="3177914"/>
            <a:ext cx="215900" cy="215900"/>
            <a:chOff x="3515" y="3113"/>
            <a:chExt cx="408" cy="408"/>
          </a:xfrm>
        </p:grpSpPr>
        <p:sp>
          <p:nvSpPr>
            <p:cNvPr id="28745" name="AutoShape 78"/>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8746" name="AutoShape 79"/>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E02B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grpSp>
        <p:nvGrpSpPr>
          <p:cNvPr id="28742" name="Group 83"/>
          <p:cNvGrpSpPr>
            <a:grpSpLocks/>
          </p:cNvGrpSpPr>
          <p:nvPr/>
        </p:nvGrpSpPr>
        <p:grpSpPr bwMode="auto">
          <a:xfrm>
            <a:off x="5133975" y="3089014"/>
            <a:ext cx="215900" cy="215900"/>
            <a:chOff x="3515" y="3113"/>
            <a:chExt cx="408" cy="408"/>
          </a:xfrm>
        </p:grpSpPr>
        <p:sp>
          <p:nvSpPr>
            <p:cNvPr id="28743" name="AutoShape 84"/>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8744" name="AutoShape 85"/>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00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cxnSp>
        <p:nvCxnSpPr>
          <p:cNvPr id="26" name="Conexão reta unidirecional 25"/>
          <p:cNvCxnSpPr/>
          <p:nvPr/>
        </p:nvCxnSpPr>
        <p:spPr>
          <a:xfrm>
            <a:off x="3650383" y="2568695"/>
            <a:ext cx="593439" cy="457395"/>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2" name="Conexão reta unidirecional 221"/>
          <p:cNvCxnSpPr/>
          <p:nvPr/>
        </p:nvCxnSpPr>
        <p:spPr>
          <a:xfrm>
            <a:off x="6780213" y="1351249"/>
            <a:ext cx="1555542" cy="416953"/>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5" name="Text Box 95"/>
          <p:cNvSpPr txBox="1">
            <a:spLocks noChangeArrowheads="1"/>
          </p:cNvSpPr>
          <p:nvPr/>
        </p:nvSpPr>
        <p:spPr bwMode="auto">
          <a:xfrm>
            <a:off x="672353" y="1629093"/>
            <a:ext cx="26485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PT" sz="1800" dirty="0">
                <a:latin typeface="Microsoft YaHei" panose="020B0503020204020204" pitchFamily="34" charset="-122"/>
                <a:ea typeface="Microsoft YaHei" panose="020B0503020204020204" pitchFamily="34" charset="-122"/>
              </a:rPr>
              <a:t>Diluição e expansão dos clones positivos</a:t>
            </a:r>
            <a:endParaRPr lang="pt-PT" sz="1800" i="1" dirty="0">
              <a:latin typeface="Microsoft YaHei" panose="020B0503020204020204" pitchFamily="34" charset="-122"/>
              <a:ea typeface="Microsoft YaHei" panose="020B0503020204020204" pitchFamily="34" charset="-122"/>
            </a:endParaRPr>
          </a:p>
        </p:txBody>
      </p:sp>
      <p:sp>
        <p:nvSpPr>
          <p:cNvPr id="224" name="Text Box 71"/>
          <p:cNvSpPr txBox="1">
            <a:spLocks noChangeArrowheads="1"/>
          </p:cNvSpPr>
          <p:nvPr/>
        </p:nvSpPr>
        <p:spPr bwMode="auto">
          <a:xfrm>
            <a:off x="672353" y="677116"/>
            <a:ext cx="19523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PT" sz="1800" dirty="0">
                <a:latin typeface="Microsoft YaHei" panose="020B0503020204020204" pitchFamily="34" charset="-122"/>
                <a:ea typeface="Microsoft YaHei" panose="020B0503020204020204" pitchFamily="34" charset="-122"/>
              </a:rPr>
              <a:t>Meio HAT</a:t>
            </a:r>
          </a:p>
        </p:txBody>
      </p:sp>
      <p:sp>
        <p:nvSpPr>
          <p:cNvPr id="227" name="Rectangle 39"/>
          <p:cNvSpPr>
            <a:spLocks noChangeArrowheads="1"/>
          </p:cNvSpPr>
          <p:nvPr/>
        </p:nvSpPr>
        <p:spPr bwMode="auto">
          <a:xfrm>
            <a:off x="4225040" y="926576"/>
            <a:ext cx="3852000" cy="144463"/>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228" name="Rectangle 40"/>
          <p:cNvSpPr>
            <a:spLocks noChangeArrowheads="1"/>
          </p:cNvSpPr>
          <p:nvPr/>
        </p:nvSpPr>
        <p:spPr bwMode="auto">
          <a:xfrm>
            <a:off x="4273801" y="507839"/>
            <a:ext cx="3708000" cy="432000"/>
          </a:xfrm>
          <a:prstGeom prst="rect">
            <a:avLst/>
          </a:prstGeom>
          <a:solidFill>
            <a:schemeClr val="accent2">
              <a:lumMod val="60000"/>
              <a:lumOff val="40000"/>
              <a:alpha val="49019"/>
            </a:schemeClr>
          </a:solidFill>
          <a:ln>
            <a:noFill/>
          </a:ln>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229" name="Rectangle 42"/>
          <p:cNvSpPr>
            <a:spLocks noChangeArrowheads="1"/>
          </p:cNvSpPr>
          <p:nvPr/>
        </p:nvSpPr>
        <p:spPr bwMode="auto">
          <a:xfrm>
            <a:off x="4200257" y="480708"/>
            <a:ext cx="144463" cy="576263"/>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230" name="Rectangle 43"/>
          <p:cNvSpPr>
            <a:spLocks noChangeArrowheads="1"/>
          </p:cNvSpPr>
          <p:nvPr/>
        </p:nvSpPr>
        <p:spPr bwMode="auto">
          <a:xfrm>
            <a:off x="5135294" y="480708"/>
            <a:ext cx="144463" cy="576263"/>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231" name="Rectangle 44"/>
          <p:cNvSpPr>
            <a:spLocks noChangeArrowheads="1"/>
          </p:cNvSpPr>
          <p:nvPr/>
        </p:nvSpPr>
        <p:spPr bwMode="auto">
          <a:xfrm>
            <a:off x="6070332" y="480708"/>
            <a:ext cx="144463" cy="576263"/>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232" name="Rectangle 45"/>
          <p:cNvSpPr>
            <a:spLocks noChangeArrowheads="1"/>
          </p:cNvSpPr>
          <p:nvPr/>
        </p:nvSpPr>
        <p:spPr bwMode="auto">
          <a:xfrm>
            <a:off x="7006957" y="480708"/>
            <a:ext cx="144463" cy="576263"/>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233" name="Rectangle 46"/>
          <p:cNvSpPr>
            <a:spLocks noChangeArrowheads="1"/>
          </p:cNvSpPr>
          <p:nvPr/>
        </p:nvSpPr>
        <p:spPr bwMode="auto">
          <a:xfrm>
            <a:off x="7943582" y="480708"/>
            <a:ext cx="144463" cy="576263"/>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grpSp>
        <p:nvGrpSpPr>
          <p:cNvPr id="234" name="Grupo 233"/>
          <p:cNvGrpSpPr/>
          <p:nvPr/>
        </p:nvGrpSpPr>
        <p:grpSpPr>
          <a:xfrm>
            <a:off x="4252668" y="710675"/>
            <a:ext cx="215900" cy="215900"/>
            <a:chOff x="2502653" y="5480785"/>
            <a:chExt cx="215900" cy="215900"/>
          </a:xfrm>
        </p:grpSpPr>
        <p:sp>
          <p:nvSpPr>
            <p:cNvPr id="235" name="AutoShape 51"/>
            <p:cNvSpPr>
              <a:spLocks noChangeArrowheads="1"/>
            </p:cNvSpPr>
            <p:nvPr/>
          </p:nvSpPr>
          <p:spPr bwMode="auto">
            <a:xfrm rot="5400000">
              <a:off x="2502653" y="5480785"/>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236" name="AutoShape 52"/>
            <p:cNvSpPr>
              <a:spLocks noChangeArrowheads="1"/>
            </p:cNvSpPr>
            <p:nvPr/>
          </p:nvSpPr>
          <p:spPr bwMode="auto">
            <a:xfrm rot="16200000" flipH="1">
              <a:off x="2502653" y="5480785"/>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E02B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grpSp>
      <p:sp>
        <p:nvSpPr>
          <p:cNvPr id="237" name="AutoShape 54"/>
          <p:cNvSpPr>
            <a:spLocks noChangeArrowheads="1"/>
          </p:cNvSpPr>
          <p:nvPr/>
        </p:nvSpPr>
        <p:spPr bwMode="auto">
          <a:xfrm rot="5400000">
            <a:off x="4776518" y="696607"/>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238" name="AutoShape 55"/>
          <p:cNvSpPr>
            <a:spLocks noChangeArrowheads="1"/>
          </p:cNvSpPr>
          <p:nvPr/>
        </p:nvSpPr>
        <p:spPr bwMode="auto">
          <a:xfrm rot="16200000" flipH="1">
            <a:off x="4776518" y="696607"/>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2A6DF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239" name="AutoShape 57"/>
          <p:cNvSpPr>
            <a:spLocks noChangeArrowheads="1"/>
          </p:cNvSpPr>
          <p:nvPr/>
        </p:nvSpPr>
        <p:spPr bwMode="auto">
          <a:xfrm rot="5400000">
            <a:off x="5711556" y="623582"/>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240" name="AutoShape 58"/>
          <p:cNvSpPr>
            <a:spLocks noChangeArrowheads="1"/>
          </p:cNvSpPr>
          <p:nvPr/>
        </p:nvSpPr>
        <p:spPr bwMode="auto">
          <a:xfrm rot="16200000" flipH="1">
            <a:off x="5711556" y="623582"/>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241" name="AutoShape 60"/>
          <p:cNvSpPr>
            <a:spLocks noChangeArrowheads="1"/>
          </p:cNvSpPr>
          <p:nvPr/>
        </p:nvSpPr>
        <p:spPr bwMode="auto">
          <a:xfrm rot="5400000">
            <a:off x="6287818" y="696607"/>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242" name="AutoShape 61"/>
          <p:cNvSpPr>
            <a:spLocks noChangeArrowheads="1"/>
          </p:cNvSpPr>
          <p:nvPr/>
        </p:nvSpPr>
        <p:spPr bwMode="auto">
          <a:xfrm rot="16200000" flipH="1">
            <a:off x="6287818" y="696607"/>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E02B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243" name="AutoShape 63"/>
          <p:cNvSpPr>
            <a:spLocks noChangeArrowheads="1"/>
          </p:cNvSpPr>
          <p:nvPr/>
        </p:nvSpPr>
        <p:spPr bwMode="auto">
          <a:xfrm rot="5400000">
            <a:off x="6786293" y="577545"/>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244" name="AutoShape 64"/>
          <p:cNvSpPr>
            <a:spLocks noChangeArrowheads="1"/>
          </p:cNvSpPr>
          <p:nvPr/>
        </p:nvSpPr>
        <p:spPr bwMode="auto">
          <a:xfrm rot="16200000" flipH="1">
            <a:off x="6786293" y="577545"/>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245" name="AutoShape 66"/>
          <p:cNvSpPr>
            <a:spLocks noChangeArrowheads="1"/>
          </p:cNvSpPr>
          <p:nvPr/>
        </p:nvSpPr>
        <p:spPr bwMode="auto">
          <a:xfrm rot="5400000">
            <a:off x="6575156" y="696607"/>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246" name="AutoShape 67"/>
          <p:cNvSpPr>
            <a:spLocks noChangeArrowheads="1"/>
          </p:cNvSpPr>
          <p:nvPr/>
        </p:nvSpPr>
        <p:spPr bwMode="auto">
          <a:xfrm rot="16200000" flipH="1">
            <a:off x="6575156" y="696607"/>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2A6DF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247" name="AutoShape 69"/>
          <p:cNvSpPr>
            <a:spLocks noChangeArrowheads="1"/>
          </p:cNvSpPr>
          <p:nvPr/>
        </p:nvSpPr>
        <p:spPr bwMode="auto">
          <a:xfrm rot="5400000">
            <a:off x="5855751" y="724743"/>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48" name="AutoShape 70"/>
          <p:cNvSpPr>
            <a:spLocks noChangeArrowheads="1"/>
          </p:cNvSpPr>
          <p:nvPr/>
        </p:nvSpPr>
        <p:spPr bwMode="auto">
          <a:xfrm rot="16200000" flipH="1">
            <a:off x="5856677" y="724743"/>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9933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49" name="AutoShape 60"/>
          <p:cNvSpPr>
            <a:spLocks noChangeArrowheads="1"/>
          </p:cNvSpPr>
          <p:nvPr/>
        </p:nvSpPr>
        <p:spPr bwMode="auto">
          <a:xfrm rot="5400000">
            <a:off x="4315998" y="581715"/>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250" name="AutoShape 63"/>
          <p:cNvSpPr>
            <a:spLocks noChangeArrowheads="1"/>
          </p:cNvSpPr>
          <p:nvPr/>
        </p:nvSpPr>
        <p:spPr bwMode="auto">
          <a:xfrm rot="5400000">
            <a:off x="4814473" y="462653"/>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251" name="AutoShape 64"/>
          <p:cNvSpPr>
            <a:spLocks noChangeArrowheads="1"/>
          </p:cNvSpPr>
          <p:nvPr/>
        </p:nvSpPr>
        <p:spPr bwMode="auto">
          <a:xfrm rot="16200000" flipH="1">
            <a:off x="4814473" y="462653"/>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252" name="AutoShape 66"/>
          <p:cNvSpPr>
            <a:spLocks noChangeArrowheads="1"/>
          </p:cNvSpPr>
          <p:nvPr/>
        </p:nvSpPr>
        <p:spPr bwMode="auto">
          <a:xfrm rot="5400000">
            <a:off x="4603336" y="581715"/>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253" name="AutoShape 67"/>
          <p:cNvSpPr>
            <a:spLocks noChangeArrowheads="1"/>
          </p:cNvSpPr>
          <p:nvPr/>
        </p:nvSpPr>
        <p:spPr bwMode="auto">
          <a:xfrm rot="16200000" flipH="1">
            <a:off x="4603336" y="581715"/>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2A6DF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254" name="AutoShape 61"/>
          <p:cNvSpPr>
            <a:spLocks noChangeArrowheads="1"/>
          </p:cNvSpPr>
          <p:nvPr/>
        </p:nvSpPr>
        <p:spPr bwMode="auto">
          <a:xfrm rot="16200000" flipH="1">
            <a:off x="4315992" y="581721"/>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E02B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255" name="AutoShape 48"/>
          <p:cNvSpPr>
            <a:spLocks noChangeArrowheads="1"/>
          </p:cNvSpPr>
          <p:nvPr/>
        </p:nvSpPr>
        <p:spPr bwMode="auto">
          <a:xfrm rot="5400000">
            <a:off x="4438607" y="705642"/>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256" name="AutoShape 49"/>
          <p:cNvSpPr>
            <a:spLocks noChangeArrowheads="1"/>
          </p:cNvSpPr>
          <p:nvPr/>
        </p:nvSpPr>
        <p:spPr bwMode="auto">
          <a:xfrm rot="16200000" flipH="1">
            <a:off x="4438607" y="705642"/>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00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grpSp>
        <p:nvGrpSpPr>
          <p:cNvPr id="257" name="Grupo 256"/>
          <p:cNvGrpSpPr/>
          <p:nvPr/>
        </p:nvGrpSpPr>
        <p:grpSpPr>
          <a:xfrm>
            <a:off x="6464352" y="550894"/>
            <a:ext cx="215900" cy="215900"/>
            <a:chOff x="4700270" y="5011514"/>
            <a:chExt cx="215900" cy="215900"/>
          </a:xfrm>
        </p:grpSpPr>
        <p:sp>
          <p:nvSpPr>
            <p:cNvPr id="258" name="AutoShape 48"/>
            <p:cNvSpPr>
              <a:spLocks noChangeArrowheads="1"/>
            </p:cNvSpPr>
            <p:nvPr/>
          </p:nvSpPr>
          <p:spPr bwMode="auto">
            <a:xfrm rot="5400000">
              <a:off x="4700270" y="5011514"/>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259" name="AutoShape 49"/>
            <p:cNvSpPr>
              <a:spLocks noChangeArrowheads="1"/>
            </p:cNvSpPr>
            <p:nvPr/>
          </p:nvSpPr>
          <p:spPr bwMode="auto">
            <a:xfrm rot="16200000" flipH="1">
              <a:off x="4700270" y="5011514"/>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00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grpSp>
      <p:sp>
        <p:nvSpPr>
          <p:cNvPr id="260" name="AutoShape 51"/>
          <p:cNvSpPr>
            <a:spLocks noChangeArrowheads="1"/>
          </p:cNvSpPr>
          <p:nvPr/>
        </p:nvSpPr>
        <p:spPr bwMode="auto">
          <a:xfrm rot="5400000">
            <a:off x="5558616" y="722395"/>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261" name="AutoShape 52"/>
          <p:cNvSpPr>
            <a:spLocks noChangeArrowheads="1"/>
          </p:cNvSpPr>
          <p:nvPr/>
        </p:nvSpPr>
        <p:spPr bwMode="auto">
          <a:xfrm rot="16200000" flipH="1">
            <a:off x="5559538" y="722395"/>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E02B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grpSp>
        <p:nvGrpSpPr>
          <p:cNvPr id="262" name="Group 59"/>
          <p:cNvGrpSpPr>
            <a:grpSpLocks/>
          </p:cNvGrpSpPr>
          <p:nvPr/>
        </p:nvGrpSpPr>
        <p:grpSpPr bwMode="auto">
          <a:xfrm>
            <a:off x="5514100" y="499665"/>
            <a:ext cx="215900" cy="215900"/>
            <a:chOff x="3515" y="3113"/>
            <a:chExt cx="408" cy="408"/>
          </a:xfrm>
        </p:grpSpPr>
        <p:sp>
          <p:nvSpPr>
            <p:cNvPr id="263" name="AutoShape 60"/>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264" name="AutoShape 61"/>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E02B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grpSp>
      <p:grpSp>
        <p:nvGrpSpPr>
          <p:cNvPr id="265" name="Group 65"/>
          <p:cNvGrpSpPr>
            <a:grpSpLocks/>
          </p:cNvGrpSpPr>
          <p:nvPr/>
        </p:nvGrpSpPr>
        <p:grpSpPr bwMode="auto">
          <a:xfrm>
            <a:off x="5801438" y="499665"/>
            <a:ext cx="215900" cy="215900"/>
            <a:chOff x="3515" y="3113"/>
            <a:chExt cx="408" cy="408"/>
          </a:xfrm>
        </p:grpSpPr>
        <p:sp>
          <p:nvSpPr>
            <p:cNvPr id="266" name="AutoShape 66"/>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267" name="AutoShape 67"/>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2A6DF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grpSp>
      <p:sp>
        <p:nvSpPr>
          <p:cNvPr id="268" name="AutoShape 69"/>
          <p:cNvSpPr>
            <a:spLocks noChangeArrowheads="1"/>
          </p:cNvSpPr>
          <p:nvPr/>
        </p:nvSpPr>
        <p:spPr bwMode="auto">
          <a:xfrm rot="5400000">
            <a:off x="4925865" y="623919"/>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269" name="AutoShape 70"/>
          <p:cNvSpPr>
            <a:spLocks noChangeArrowheads="1"/>
          </p:cNvSpPr>
          <p:nvPr/>
        </p:nvSpPr>
        <p:spPr bwMode="auto">
          <a:xfrm rot="16200000" flipH="1">
            <a:off x="4925865" y="623919"/>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9933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nvGrpSpPr>
          <p:cNvPr id="270" name="Grupo 269"/>
          <p:cNvGrpSpPr/>
          <p:nvPr/>
        </p:nvGrpSpPr>
        <p:grpSpPr>
          <a:xfrm>
            <a:off x="4573884" y="750531"/>
            <a:ext cx="215900" cy="215900"/>
            <a:chOff x="2502653" y="5480785"/>
            <a:chExt cx="215900" cy="215900"/>
          </a:xfrm>
        </p:grpSpPr>
        <p:sp>
          <p:nvSpPr>
            <p:cNvPr id="271" name="AutoShape 51"/>
            <p:cNvSpPr>
              <a:spLocks noChangeArrowheads="1"/>
            </p:cNvSpPr>
            <p:nvPr/>
          </p:nvSpPr>
          <p:spPr bwMode="auto">
            <a:xfrm rot="5400000">
              <a:off x="2502653" y="5480785"/>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272" name="AutoShape 52"/>
            <p:cNvSpPr>
              <a:spLocks noChangeArrowheads="1"/>
            </p:cNvSpPr>
            <p:nvPr/>
          </p:nvSpPr>
          <p:spPr bwMode="auto">
            <a:xfrm rot="16200000" flipH="1">
              <a:off x="2502653" y="5480785"/>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E02B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grpSp>
      <p:sp>
        <p:nvSpPr>
          <p:cNvPr id="273" name="Text Box 72"/>
          <p:cNvSpPr txBox="1">
            <a:spLocks noChangeArrowheads="1"/>
          </p:cNvSpPr>
          <p:nvPr/>
        </p:nvSpPr>
        <p:spPr bwMode="auto">
          <a:xfrm>
            <a:off x="4573945" y="1065962"/>
            <a:ext cx="38243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pt-PT" b="1" dirty="0">
                <a:solidFill>
                  <a:schemeClr val="tx1">
                    <a:lumMod val="85000"/>
                    <a:lumOff val="15000"/>
                  </a:schemeClr>
                </a:solidFill>
                <a:latin typeface="Microsoft YaHei" panose="020B0503020204020204" pitchFamily="34" charset="-122"/>
                <a:ea typeface="Microsoft YaHei" panose="020B0503020204020204" pitchFamily="34" charset="-122"/>
              </a:rPr>
              <a:t>+           +           +            -</a:t>
            </a:r>
          </a:p>
        </p:txBody>
      </p:sp>
      <p:grpSp>
        <p:nvGrpSpPr>
          <p:cNvPr id="274" name="Grupo 273"/>
          <p:cNvGrpSpPr/>
          <p:nvPr/>
        </p:nvGrpSpPr>
        <p:grpSpPr>
          <a:xfrm>
            <a:off x="7404543" y="703294"/>
            <a:ext cx="215900" cy="215900"/>
            <a:chOff x="4700270" y="5011514"/>
            <a:chExt cx="215900" cy="215900"/>
          </a:xfrm>
        </p:grpSpPr>
        <p:sp>
          <p:nvSpPr>
            <p:cNvPr id="275" name="AutoShape 48"/>
            <p:cNvSpPr>
              <a:spLocks noChangeArrowheads="1"/>
            </p:cNvSpPr>
            <p:nvPr/>
          </p:nvSpPr>
          <p:spPr bwMode="auto">
            <a:xfrm rot="5400000">
              <a:off x="4700270" y="5011514"/>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276" name="AutoShape 49"/>
            <p:cNvSpPr>
              <a:spLocks noChangeArrowheads="1"/>
            </p:cNvSpPr>
            <p:nvPr/>
          </p:nvSpPr>
          <p:spPr bwMode="auto">
            <a:xfrm rot="16200000" flipH="1">
              <a:off x="4700270" y="5011514"/>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00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grpSp>
      <p:grpSp>
        <p:nvGrpSpPr>
          <p:cNvPr id="277" name="Grupo 276"/>
          <p:cNvGrpSpPr/>
          <p:nvPr/>
        </p:nvGrpSpPr>
        <p:grpSpPr>
          <a:xfrm>
            <a:off x="5292042" y="715014"/>
            <a:ext cx="215900" cy="215900"/>
            <a:chOff x="4700270" y="5011514"/>
            <a:chExt cx="215900" cy="215900"/>
          </a:xfrm>
        </p:grpSpPr>
        <p:sp>
          <p:nvSpPr>
            <p:cNvPr id="278" name="AutoShape 48"/>
            <p:cNvSpPr>
              <a:spLocks noChangeArrowheads="1"/>
            </p:cNvSpPr>
            <p:nvPr/>
          </p:nvSpPr>
          <p:spPr bwMode="auto">
            <a:xfrm rot="5400000">
              <a:off x="4700270" y="5011514"/>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279" name="AutoShape 49"/>
            <p:cNvSpPr>
              <a:spLocks noChangeArrowheads="1"/>
            </p:cNvSpPr>
            <p:nvPr/>
          </p:nvSpPr>
          <p:spPr bwMode="auto">
            <a:xfrm rot="16200000" flipH="1">
              <a:off x="4700270" y="5011514"/>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00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grpSp>
      <p:grpSp>
        <p:nvGrpSpPr>
          <p:cNvPr id="280" name="Grupo 279"/>
          <p:cNvGrpSpPr/>
          <p:nvPr/>
        </p:nvGrpSpPr>
        <p:grpSpPr>
          <a:xfrm>
            <a:off x="4923935" y="754870"/>
            <a:ext cx="215900" cy="215900"/>
            <a:chOff x="4700270" y="5011514"/>
            <a:chExt cx="215900" cy="215900"/>
          </a:xfrm>
        </p:grpSpPr>
        <p:sp>
          <p:nvSpPr>
            <p:cNvPr id="281" name="AutoShape 48"/>
            <p:cNvSpPr>
              <a:spLocks noChangeArrowheads="1"/>
            </p:cNvSpPr>
            <p:nvPr/>
          </p:nvSpPr>
          <p:spPr bwMode="auto">
            <a:xfrm rot="5400000">
              <a:off x="4700270" y="5011514"/>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282" name="AutoShape 49"/>
            <p:cNvSpPr>
              <a:spLocks noChangeArrowheads="1"/>
            </p:cNvSpPr>
            <p:nvPr/>
          </p:nvSpPr>
          <p:spPr bwMode="auto">
            <a:xfrm rot="16200000" flipH="1">
              <a:off x="4700270" y="5011514"/>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00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grpSp>
      <p:grpSp>
        <p:nvGrpSpPr>
          <p:cNvPr id="283" name="Grupo 282"/>
          <p:cNvGrpSpPr/>
          <p:nvPr/>
        </p:nvGrpSpPr>
        <p:grpSpPr>
          <a:xfrm>
            <a:off x="5331898" y="543850"/>
            <a:ext cx="215900" cy="215900"/>
            <a:chOff x="4700270" y="5011514"/>
            <a:chExt cx="215900" cy="215900"/>
          </a:xfrm>
        </p:grpSpPr>
        <p:sp>
          <p:nvSpPr>
            <p:cNvPr id="284" name="AutoShape 48"/>
            <p:cNvSpPr>
              <a:spLocks noChangeArrowheads="1"/>
            </p:cNvSpPr>
            <p:nvPr/>
          </p:nvSpPr>
          <p:spPr bwMode="auto">
            <a:xfrm rot="5400000">
              <a:off x="4700270" y="5011514"/>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285" name="AutoShape 49"/>
            <p:cNvSpPr>
              <a:spLocks noChangeArrowheads="1"/>
            </p:cNvSpPr>
            <p:nvPr/>
          </p:nvSpPr>
          <p:spPr bwMode="auto">
            <a:xfrm rot="16200000" flipH="1">
              <a:off x="4700270" y="5011514"/>
              <a:ext cx="215900" cy="2159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00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grpSp>
      <p:cxnSp>
        <p:nvCxnSpPr>
          <p:cNvPr id="287" name="Conexão reta unidirecional 286"/>
          <p:cNvCxnSpPr/>
          <p:nvPr/>
        </p:nvCxnSpPr>
        <p:spPr>
          <a:xfrm flipH="1">
            <a:off x="3814557" y="1316254"/>
            <a:ext cx="2636175" cy="408811"/>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8" name="Conexão reta unidirecional 287"/>
          <p:cNvCxnSpPr/>
          <p:nvPr/>
        </p:nvCxnSpPr>
        <p:spPr>
          <a:xfrm>
            <a:off x="6627814" y="1376923"/>
            <a:ext cx="6211" cy="407619"/>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5" name="Conexão reta unidirecional 294"/>
          <p:cNvCxnSpPr/>
          <p:nvPr/>
        </p:nvCxnSpPr>
        <p:spPr>
          <a:xfrm flipH="1">
            <a:off x="4776520" y="1333336"/>
            <a:ext cx="1757121" cy="390140"/>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8" name="Group 89"/>
          <p:cNvGrpSpPr>
            <a:grpSpLocks/>
          </p:cNvGrpSpPr>
          <p:nvPr/>
        </p:nvGrpSpPr>
        <p:grpSpPr bwMode="auto">
          <a:xfrm>
            <a:off x="4338235" y="1966738"/>
            <a:ext cx="215900" cy="215900"/>
            <a:chOff x="3515" y="3113"/>
            <a:chExt cx="408" cy="408"/>
          </a:xfrm>
        </p:grpSpPr>
        <p:sp>
          <p:nvSpPr>
            <p:cNvPr id="299" name="AutoShape 90"/>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sp>
          <p:nvSpPr>
            <p:cNvPr id="300" name="AutoShape 91"/>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sz="1400">
                <a:latin typeface="Microsoft YaHei" panose="020B0503020204020204" pitchFamily="34" charset="-122"/>
                <a:ea typeface="Microsoft YaHei" panose="020B0503020204020204" pitchFamily="34" charset="-122"/>
              </a:endParaRPr>
            </a:p>
          </p:txBody>
        </p:sp>
      </p:grpSp>
      <p:grpSp>
        <p:nvGrpSpPr>
          <p:cNvPr id="301" name="Group 47"/>
          <p:cNvGrpSpPr>
            <a:grpSpLocks/>
          </p:cNvGrpSpPr>
          <p:nvPr/>
        </p:nvGrpSpPr>
        <p:grpSpPr bwMode="auto">
          <a:xfrm>
            <a:off x="4695765" y="1951943"/>
            <a:ext cx="215900" cy="215900"/>
            <a:chOff x="3515" y="3113"/>
            <a:chExt cx="408" cy="408"/>
          </a:xfrm>
        </p:grpSpPr>
        <p:sp>
          <p:nvSpPr>
            <p:cNvPr id="302" name="AutoShape 48"/>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303" name="AutoShape 49"/>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close/>
                </a:path>
              </a:pathLst>
            </a:custGeom>
            <a:solidFill>
              <a:srgbClr val="00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defRPr/>
              </a:pPr>
              <a:endParaRPr lang="pt-PT" sz="1400">
                <a:solidFill>
                  <a:schemeClr val="tx1">
                    <a:lumMod val="85000"/>
                    <a:lumOff val="15000"/>
                  </a:schemeClr>
                </a:solidFill>
                <a:latin typeface="Microsoft YaHei" panose="020B0503020204020204" pitchFamily="34" charset="-122"/>
                <a:ea typeface="Microsoft YaHei" panose="020B0503020204020204" pitchFamily="34" charset="-122"/>
              </a:endParaRPr>
            </a:p>
          </p:txBody>
        </p:sp>
      </p:grpSp>
      <p:cxnSp>
        <p:nvCxnSpPr>
          <p:cNvPr id="306" name="Conexão reta unidirecional 305"/>
          <p:cNvCxnSpPr/>
          <p:nvPr/>
        </p:nvCxnSpPr>
        <p:spPr>
          <a:xfrm>
            <a:off x="6735764" y="1392793"/>
            <a:ext cx="638175" cy="349585"/>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0" name="Conexão reta unidirecional 309"/>
          <p:cNvCxnSpPr>
            <a:stCxn id="273" idx="2"/>
          </p:cNvCxnSpPr>
          <p:nvPr/>
        </p:nvCxnSpPr>
        <p:spPr>
          <a:xfrm flipH="1">
            <a:off x="5655081" y="1435295"/>
            <a:ext cx="831050" cy="301789"/>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6" name="Text Box 95"/>
          <p:cNvSpPr txBox="1">
            <a:spLocks noChangeArrowheads="1"/>
          </p:cNvSpPr>
          <p:nvPr/>
        </p:nvSpPr>
        <p:spPr bwMode="auto">
          <a:xfrm>
            <a:off x="672353" y="2965706"/>
            <a:ext cx="26485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PT" sz="1800" dirty="0">
                <a:latin typeface="Microsoft YaHei" panose="020B0503020204020204" pitchFamily="34" charset="-122"/>
                <a:ea typeface="Microsoft YaHei" panose="020B0503020204020204" pitchFamily="34" charset="-122"/>
              </a:rPr>
              <a:t>Diluição e expansão dos clones positivos</a:t>
            </a:r>
            <a:endParaRPr lang="pt-PT" sz="1800" i="1" dirty="0">
              <a:latin typeface="Microsoft YaHei" panose="020B0503020204020204" pitchFamily="34" charset="-122"/>
              <a:ea typeface="Microsoft YaHei" panose="020B0503020204020204" pitchFamily="34" charset="-122"/>
            </a:endParaRPr>
          </a:p>
        </p:txBody>
      </p:sp>
      <p:cxnSp>
        <p:nvCxnSpPr>
          <p:cNvPr id="318" name="Conexão reta unidirecional 317"/>
          <p:cNvCxnSpPr/>
          <p:nvPr/>
        </p:nvCxnSpPr>
        <p:spPr>
          <a:xfrm flipH="1">
            <a:off x="7404544" y="2592181"/>
            <a:ext cx="62989" cy="433823"/>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3" name="Text Box 170"/>
          <p:cNvSpPr txBox="1">
            <a:spLocks noChangeArrowheads="1"/>
          </p:cNvSpPr>
          <p:nvPr/>
        </p:nvSpPr>
        <p:spPr bwMode="auto">
          <a:xfrm>
            <a:off x="9097486" y="3085696"/>
            <a:ext cx="17273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sz="1800" b="1" dirty="0">
                <a:latin typeface="Microsoft YaHei" panose="020B0503020204020204" pitchFamily="34" charset="-122"/>
                <a:ea typeface="Microsoft YaHei" panose="020B0503020204020204" pitchFamily="34" charset="-122"/>
              </a:rPr>
              <a:t>N rastreios</a:t>
            </a:r>
          </a:p>
        </p:txBody>
      </p:sp>
      <p:sp>
        <p:nvSpPr>
          <p:cNvPr id="28861" name="Seta para baixo 28860"/>
          <p:cNvSpPr/>
          <p:nvPr/>
        </p:nvSpPr>
        <p:spPr>
          <a:xfrm>
            <a:off x="7247732" y="3750379"/>
            <a:ext cx="252412" cy="376031"/>
          </a:xfrm>
          <a:prstGeom prst="downArrow">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32" name="Seta para baixo 331"/>
          <p:cNvSpPr/>
          <p:nvPr/>
        </p:nvSpPr>
        <p:spPr>
          <a:xfrm>
            <a:off x="4592638" y="3750379"/>
            <a:ext cx="252412" cy="376031"/>
          </a:xfrm>
          <a:prstGeom prst="downArrow">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9857417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68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68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68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68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68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68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868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7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2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8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9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9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0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0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1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886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886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886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886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886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869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869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869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8694"/>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869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869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8697"/>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28727"/>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28728"/>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28729"/>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28730"/>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8731"/>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28732"/>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28733"/>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28734"/>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28735"/>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28736"/>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28737"/>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28738"/>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28739"/>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28740"/>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28741"/>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28742"/>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26"/>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316"/>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318"/>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323"/>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28867"/>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28868"/>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28869"/>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28870"/>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28871"/>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28872"/>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28873"/>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28874"/>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28875"/>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28876"/>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28877"/>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28878"/>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28879"/>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28880"/>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28881"/>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28882"/>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28883"/>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28884"/>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28885"/>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28886"/>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28887"/>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28888"/>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28889"/>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28890"/>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28891"/>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28699"/>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28700"/>
                                        </p:tgtEl>
                                        <p:attrNameLst>
                                          <p:attrName>style.visibility</p:attrName>
                                        </p:attrNameLst>
                                      </p:cBhvr>
                                      <p:to>
                                        <p:strVal val="visible"/>
                                      </p:to>
                                    </p:set>
                                  </p:childTnLst>
                                </p:cTn>
                              </p:par>
                              <p:par>
                                <p:cTn id="187" presetID="1" presetClass="entr" presetSubtype="0" fill="hold" nodeType="withEffect">
                                  <p:stCondLst>
                                    <p:cond delay="0"/>
                                  </p:stCondLst>
                                  <p:childTnLst>
                                    <p:set>
                                      <p:cBhvr>
                                        <p:cTn id="188" dur="1" fill="hold">
                                          <p:stCondLst>
                                            <p:cond delay="0"/>
                                          </p:stCondLst>
                                        </p:cTn>
                                        <p:tgtEl>
                                          <p:spTgt spid="28701"/>
                                        </p:tgtEl>
                                        <p:attrNameLst>
                                          <p:attrName>style.visibility</p:attrName>
                                        </p:attrNameLst>
                                      </p:cBhvr>
                                      <p:to>
                                        <p:strVal val="visible"/>
                                      </p:to>
                                    </p:set>
                                  </p:childTnLst>
                                </p:cTn>
                              </p:par>
                              <p:par>
                                <p:cTn id="189" presetID="1" presetClass="entr" presetSubtype="0" fill="hold" nodeType="withEffect">
                                  <p:stCondLst>
                                    <p:cond delay="0"/>
                                  </p:stCondLst>
                                  <p:childTnLst>
                                    <p:set>
                                      <p:cBhvr>
                                        <p:cTn id="190" dur="1" fill="hold">
                                          <p:stCondLst>
                                            <p:cond delay="0"/>
                                          </p:stCondLst>
                                        </p:cTn>
                                        <p:tgtEl>
                                          <p:spTgt spid="28702"/>
                                        </p:tgtEl>
                                        <p:attrNameLst>
                                          <p:attrName>style.visibility</p:attrName>
                                        </p:attrNameLst>
                                      </p:cBhvr>
                                      <p:to>
                                        <p:strVal val="visible"/>
                                      </p:to>
                                    </p:set>
                                  </p:childTnLst>
                                </p:cTn>
                              </p:par>
                              <p:par>
                                <p:cTn id="191" presetID="1" presetClass="entr" presetSubtype="0" fill="hold" nodeType="withEffect">
                                  <p:stCondLst>
                                    <p:cond delay="0"/>
                                  </p:stCondLst>
                                  <p:childTnLst>
                                    <p:set>
                                      <p:cBhvr>
                                        <p:cTn id="192" dur="1" fill="hold">
                                          <p:stCondLst>
                                            <p:cond delay="0"/>
                                          </p:stCondLst>
                                        </p:cTn>
                                        <p:tgtEl>
                                          <p:spTgt spid="28703"/>
                                        </p:tgtEl>
                                        <p:attrNameLst>
                                          <p:attrName>style.visibility</p:attrName>
                                        </p:attrNameLst>
                                      </p:cBhvr>
                                      <p:to>
                                        <p:strVal val="visible"/>
                                      </p:to>
                                    </p:set>
                                  </p:childTnLst>
                                </p:cTn>
                              </p:par>
                              <p:par>
                                <p:cTn id="193" presetID="1" presetClass="entr" presetSubtype="0" fill="hold" nodeType="withEffect">
                                  <p:stCondLst>
                                    <p:cond delay="0"/>
                                  </p:stCondLst>
                                  <p:childTnLst>
                                    <p:set>
                                      <p:cBhvr>
                                        <p:cTn id="194" dur="1" fill="hold">
                                          <p:stCondLst>
                                            <p:cond delay="0"/>
                                          </p:stCondLst>
                                        </p:cTn>
                                        <p:tgtEl>
                                          <p:spTgt spid="28704"/>
                                        </p:tgtEl>
                                        <p:attrNameLst>
                                          <p:attrName>style.visibility</p:attrName>
                                        </p:attrNameLst>
                                      </p:cBhvr>
                                      <p:to>
                                        <p:strVal val="visible"/>
                                      </p:to>
                                    </p:set>
                                  </p:childTnLst>
                                </p:cTn>
                              </p:par>
                              <p:par>
                                <p:cTn id="195" presetID="1" presetClass="entr" presetSubtype="0" fill="hold" nodeType="withEffect">
                                  <p:stCondLst>
                                    <p:cond delay="0"/>
                                  </p:stCondLst>
                                  <p:childTnLst>
                                    <p:set>
                                      <p:cBhvr>
                                        <p:cTn id="196" dur="1" fill="hold">
                                          <p:stCondLst>
                                            <p:cond delay="0"/>
                                          </p:stCondLst>
                                        </p:cTn>
                                        <p:tgtEl>
                                          <p:spTgt spid="28705"/>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28706"/>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28707"/>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28708"/>
                                        </p:tgtEl>
                                        <p:attrNameLst>
                                          <p:attrName>style.visibility</p:attrName>
                                        </p:attrNameLst>
                                      </p:cBhvr>
                                      <p:to>
                                        <p:strVal val="visible"/>
                                      </p:to>
                                    </p:set>
                                  </p:childTnLst>
                                </p:cTn>
                              </p:par>
                              <p:par>
                                <p:cTn id="203" presetID="1" presetClass="entr" presetSubtype="0" fill="hold" nodeType="withEffect">
                                  <p:stCondLst>
                                    <p:cond delay="0"/>
                                  </p:stCondLst>
                                  <p:childTnLst>
                                    <p:set>
                                      <p:cBhvr>
                                        <p:cTn id="204" dur="1" fill="hold">
                                          <p:stCondLst>
                                            <p:cond delay="0"/>
                                          </p:stCondLst>
                                        </p:cTn>
                                        <p:tgtEl>
                                          <p:spTgt spid="28709"/>
                                        </p:tgtEl>
                                        <p:attrNameLst>
                                          <p:attrName>style.visibility</p:attrName>
                                        </p:attrNameLst>
                                      </p:cBhvr>
                                      <p:to>
                                        <p:strVal val="visible"/>
                                      </p:to>
                                    </p:set>
                                  </p:childTnLst>
                                </p:cTn>
                              </p:par>
                              <p:par>
                                <p:cTn id="205" presetID="1" presetClass="entr" presetSubtype="0" fill="hold" nodeType="withEffect">
                                  <p:stCondLst>
                                    <p:cond delay="0"/>
                                  </p:stCondLst>
                                  <p:childTnLst>
                                    <p:set>
                                      <p:cBhvr>
                                        <p:cTn id="206" dur="1" fill="hold">
                                          <p:stCondLst>
                                            <p:cond delay="0"/>
                                          </p:stCondLst>
                                        </p:cTn>
                                        <p:tgtEl>
                                          <p:spTgt spid="28710"/>
                                        </p:tgtEl>
                                        <p:attrNameLst>
                                          <p:attrName>style.visibility</p:attrName>
                                        </p:attrNameLst>
                                      </p:cBhvr>
                                      <p:to>
                                        <p:strVal val="visible"/>
                                      </p:to>
                                    </p:set>
                                  </p:childTnLst>
                                </p:cTn>
                              </p:par>
                              <p:par>
                                <p:cTn id="207" presetID="1" presetClass="entr" presetSubtype="0" fill="hold" nodeType="withEffect">
                                  <p:stCondLst>
                                    <p:cond delay="0"/>
                                  </p:stCondLst>
                                  <p:childTnLst>
                                    <p:set>
                                      <p:cBhvr>
                                        <p:cTn id="208" dur="1" fill="hold">
                                          <p:stCondLst>
                                            <p:cond delay="0"/>
                                          </p:stCondLst>
                                        </p:cTn>
                                        <p:tgtEl>
                                          <p:spTgt spid="28711"/>
                                        </p:tgtEl>
                                        <p:attrNameLst>
                                          <p:attrName>style.visibility</p:attrName>
                                        </p:attrNameLst>
                                      </p:cBhvr>
                                      <p:to>
                                        <p:strVal val="visible"/>
                                      </p:to>
                                    </p:set>
                                  </p:childTnLst>
                                </p:cTn>
                              </p:par>
                              <p:par>
                                <p:cTn id="209" presetID="1" presetClass="entr" presetSubtype="0" fill="hold" nodeType="withEffect">
                                  <p:stCondLst>
                                    <p:cond delay="0"/>
                                  </p:stCondLst>
                                  <p:childTnLst>
                                    <p:set>
                                      <p:cBhvr>
                                        <p:cTn id="210" dur="1" fill="hold">
                                          <p:stCondLst>
                                            <p:cond delay="0"/>
                                          </p:stCondLst>
                                        </p:cTn>
                                        <p:tgtEl>
                                          <p:spTgt spid="28712"/>
                                        </p:tgtEl>
                                        <p:attrNameLst>
                                          <p:attrName>style.visibility</p:attrName>
                                        </p:attrNameLst>
                                      </p:cBhvr>
                                      <p:to>
                                        <p:strVal val="visible"/>
                                      </p:to>
                                    </p:set>
                                  </p:childTnLst>
                                </p:cTn>
                              </p:par>
                              <p:par>
                                <p:cTn id="211" presetID="1" presetClass="entr" presetSubtype="0" fill="hold" nodeType="withEffect">
                                  <p:stCondLst>
                                    <p:cond delay="0"/>
                                  </p:stCondLst>
                                  <p:childTnLst>
                                    <p:set>
                                      <p:cBhvr>
                                        <p:cTn id="212" dur="1" fill="hold">
                                          <p:stCondLst>
                                            <p:cond delay="0"/>
                                          </p:stCondLst>
                                        </p:cTn>
                                        <p:tgtEl>
                                          <p:spTgt spid="28713"/>
                                        </p:tgtEl>
                                        <p:attrNameLst>
                                          <p:attrName>style.visibility</p:attrName>
                                        </p:attrNameLst>
                                      </p:cBhvr>
                                      <p:to>
                                        <p:strVal val="visible"/>
                                      </p:to>
                                    </p:set>
                                  </p:childTnLst>
                                </p:cTn>
                              </p:par>
                              <p:par>
                                <p:cTn id="213" presetID="1" presetClass="entr" presetSubtype="0" fill="hold" nodeType="withEffect">
                                  <p:stCondLst>
                                    <p:cond delay="0"/>
                                  </p:stCondLst>
                                  <p:childTnLst>
                                    <p:set>
                                      <p:cBhvr>
                                        <p:cTn id="214" dur="1" fill="hold">
                                          <p:stCondLst>
                                            <p:cond delay="0"/>
                                          </p:stCondLst>
                                        </p:cTn>
                                        <p:tgtEl>
                                          <p:spTgt spid="28714"/>
                                        </p:tgtEl>
                                        <p:attrNameLst>
                                          <p:attrName>style.visibility</p:attrName>
                                        </p:attrNameLst>
                                      </p:cBhvr>
                                      <p:to>
                                        <p:strVal val="visible"/>
                                      </p:to>
                                    </p:set>
                                  </p:childTnLst>
                                </p:cTn>
                              </p:par>
                              <p:par>
                                <p:cTn id="215" presetID="1" presetClass="entr" presetSubtype="0" fill="hold" nodeType="withEffect">
                                  <p:stCondLst>
                                    <p:cond delay="0"/>
                                  </p:stCondLst>
                                  <p:childTnLst>
                                    <p:set>
                                      <p:cBhvr>
                                        <p:cTn id="216" dur="1" fill="hold">
                                          <p:stCondLst>
                                            <p:cond delay="0"/>
                                          </p:stCondLst>
                                        </p:cTn>
                                        <p:tgtEl>
                                          <p:spTgt spid="28715"/>
                                        </p:tgtEl>
                                        <p:attrNameLst>
                                          <p:attrName>style.visibility</p:attrName>
                                        </p:attrNameLst>
                                      </p:cBhvr>
                                      <p:to>
                                        <p:strVal val="visible"/>
                                      </p:to>
                                    </p:set>
                                  </p:childTnLst>
                                </p:cTn>
                              </p:par>
                              <p:par>
                                <p:cTn id="217" presetID="1" presetClass="entr" presetSubtype="0" fill="hold" nodeType="withEffect">
                                  <p:stCondLst>
                                    <p:cond delay="0"/>
                                  </p:stCondLst>
                                  <p:childTnLst>
                                    <p:set>
                                      <p:cBhvr>
                                        <p:cTn id="218" dur="1" fill="hold">
                                          <p:stCondLst>
                                            <p:cond delay="0"/>
                                          </p:stCondLst>
                                        </p:cTn>
                                        <p:tgtEl>
                                          <p:spTgt spid="28716"/>
                                        </p:tgtEl>
                                        <p:attrNameLst>
                                          <p:attrName>style.visibility</p:attrName>
                                        </p:attrNameLst>
                                      </p:cBhvr>
                                      <p:to>
                                        <p:strVal val="visible"/>
                                      </p:to>
                                    </p:set>
                                  </p:childTnLst>
                                </p:cTn>
                              </p:par>
                              <p:par>
                                <p:cTn id="219" presetID="1" presetClass="entr" presetSubtype="0" fill="hold" nodeType="withEffect">
                                  <p:stCondLst>
                                    <p:cond delay="0"/>
                                  </p:stCondLst>
                                  <p:childTnLst>
                                    <p:set>
                                      <p:cBhvr>
                                        <p:cTn id="220" dur="1" fill="hold">
                                          <p:stCondLst>
                                            <p:cond delay="0"/>
                                          </p:stCondLst>
                                        </p:cTn>
                                        <p:tgtEl>
                                          <p:spTgt spid="28717"/>
                                        </p:tgtEl>
                                        <p:attrNameLst>
                                          <p:attrName>style.visibility</p:attrName>
                                        </p:attrNameLst>
                                      </p:cBhvr>
                                      <p:to>
                                        <p:strVal val="visible"/>
                                      </p:to>
                                    </p:set>
                                  </p:childTnLst>
                                </p:cTn>
                              </p:par>
                              <p:par>
                                <p:cTn id="221" presetID="1" presetClass="entr" presetSubtype="0" fill="hold" nodeType="withEffect">
                                  <p:stCondLst>
                                    <p:cond delay="0"/>
                                  </p:stCondLst>
                                  <p:childTnLst>
                                    <p:set>
                                      <p:cBhvr>
                                        <p:cTn id="222" dur="1" fill="hold">
                                          <p:stCondLst>
                                            <p:cond delay="0"/>
                                          </p:stCondLst>
                                        </p:cTn>
                                        <p:tgtEl>
                                          <p:spTgt spid="28718"/>
                                        </p:tgtEl>
                                        <p:attrNameLst>
                                          <p:attrName>style.visibility</p:attrName>
                                        </p:attrNameLst>
                                      </p:cBhvr>
                                      <p:to>
                                        <p:strVal val="visible"/>
                                      </p:to>
                                    </p:set>
                                  </p:childTnLst>
                                </p:cTn>
                              </p:par>
                              <p:par>
                                <p:cTn id="223" presetID="1" presetClass="entr" presetSubtype="0" fill="hold" nodeType="withEffect">
                                  <p:stCondLst>
                                    <p:cond delay="0"/>
                                  </p:stCondLst>
                                  <p:childTnLst>
                                    <p:set>
                                      <p:cBhvr>
                                        <p:cTn id="224" dur="1" fill="hold">
                                          <p:stCondLst>
                                            <p:cond delay="0"/>
                                          </p:stCondLst>
                                        </p:cTn>
                                        <p:tgtEl>
                                          <p:spTgt spid="28719"/>
                                        </p:tgtEl>
                                        <p:attrNameLst>
                                          <p:attrName>style.visibility</p:attrName>
                                        </p:attrNameLst>
                                      </p:cBhvr>
                                      <p:to>
                                        <p:strVal val="visible"/>
                                      </p:to>
                                    </p:set>
                                  </p:childTnLst>
                                </p:cTn>
                              </p:par>
                              <p:par>
                                <p:cTn id="225" presetID="1" presetClass="entr" presetSubtype="0" fill="hold" nodeType="withEffect">
                                  <p:stCondLst>
                                    <p:cond delay="0"/>
                                  </p:stCondLst>
                                  <p:childTnLst>
                                    <p:set>
                                      <p:cBhvr>
                                        <p:cTn id="226" dur="1" fill="hold">
                                          <p:stCondLst>
                                            <p:cond delay="0"/>
                                          </p:stCondLst>
                                        </p:cTn>
                                        <p:tgtEl>
                                          <p:spTgt spid="28720"/>
                                        </p:tgtEl>
                                        <p:attrNameLst>
                                          <p:attrName>style.visibility</p:attrName>
                                        </p:attrNameLst>
                                      </p:cBhvr>
                                      <p:to>
                                        <p:strVal val="visible"/>
                                      </p:to>
                                    </p:set>
                                  </p:childTnLst>
                                </p:cTn>
                              </p:par>
                              <p:par>
                                <p:cTn id="227" presetID="1" presetClass="entr" presetSubtype="0" fill="hold" nodeType="withEffect">
                                  <p:stCondLst>
                                    <p:cond delay="0"/>
                                  </p:stCondLst>
                                  <p:childTnLst>
                                    <p:set>
                                      <p:cBhvr>
                                        <p:cTn id="228" dur="1" fill="hold">
                                          <p:stCondLst>
                                            <p:cond delay="0"/>
                                          </p:stCondLst>
                                        </p:cTn>
                                        <p:tgtEl>
                                          <p:spTgt spid="28721"/>
                                        </p:tgtEl>
                                        <p:attrNameLst>
                                          <p:attrName>style.visibility</p:attrName>
                                        </p:attrNameLst>
                                      </p:cBhvr>
                                      <p:to>
                                        <p:strVal val="visible"/>
                                      </p:to>
                                    </p:set>
                                  </p:childTnLst>
                                </p:cTn>
                              </p:par>
                              <p:par>
                                <p:cTn id="229" presetID="1" presetClass="entr" presetSubtype="0" fill="hold" nodeType="withEffect">
                                  <p:stCondLst>
                                    <p:cond delay="0"/>
                                  </p:stCondLst>
                                  <p:childTnLst>
                                    <p:set>
                                      <p:cBhvr>
                                        <p:cTn id="230" dur="1" fill="hold">
                                          <p:stCondLst>
                                            <p:cond delay="0"/>
                                          </p:stCondLst>
                                        </p:cTn>
                                        <p:tgtEl>
                                          <p:spTgt spid="28722"/>
                                        </p:tgtEl>
                                        <p:attrNameLst>
                                          <p:attrName>style.visibility</p:attrName>
                                        </p:attrNameLst>
                                      </p:cBhvr>
                                      <p:to>
                                        <p:strVal val="visible"/>
                                      </p:to>
                                    </p:set>
                                  </p:childTnLst>
                                </p:cTn>
                              </p:par>
                              <p:par>
                                <p:cTn id="231" presetID="1" presetClass="entr" presetSubtype="0" fill="hold" nodeType="withEffect">
                                  <p:stCondLst>
                                    <p:cond delay="0"/>
                                  </p:stCondLst>
                                  <p:childTnLst>
                                    <p:set>
                                      <p:cBhvr>
                                        <p:cTn id="232" dur="1" fill="hold">
                                          <p:stCondLst>
                                            <p:cond delay="0"/>
                                          </p:stCondLst>
                                        </p:cTn>
                                        <p:tgtEl>
                                          <p:spTgt spid="28723"/>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18485"/>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28861"/>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332"/>
                                        </p:tgtEl>
                                        <p:attrNameLst>
                                          <p:attrName>style.visibility</p:attrName>
                                        </p:attrNameLst>
                                      </p:cBhvr>
                                      <p:to>
                                        <p:strVal val="visible"/>
                                      </p:to>
                                    </p:set>
                                  </p:childTnLst>
                                </p:cTn>
                              </p:par>
                            </p:childTnLst>
                          </p:cTn>
                        </p:par>
                      </p:childTnLst>
                    </p:cTn>
                  </p:par>
                  <p:par>
                    <p:cTn id="239" fill="hold">
                      <p:stCondLst>
                        <p:cond delay="indefinite"/>
                      </p:stCondLst>
                      <p:childTnLst>
                        <p:par>
                          <p:cTn id="240" fill="hold">
                            <p:stCondLst>
                              <p:cond delay="0"/>
                            </p:stCondLst>
                            <p:childTnLst>
                              <p:par>
                                <p:cTn id="241" presetID="1" presetClass="entr" presetSubtype="0" fill="hold" nodeType="clickEffect">
                                  <p:stCondLst>
                                    <p:cond delay="0"/>
                                  </p:stCondLst>
                                  <p:childTnLst>
                                    <p:set>
                                      <p:cBhvr>
                                        <p:cTn id="242" dur="1" fill="hold">
                                          <p:stCondLst>
                                            <p:cond delay="0"/>
                                          </p:stCondLst>
                                        </p:cTn>
                                        <p:tgtEl>
                                          <p:spTgt spid="28676"/>
                                        </p:tgtEl>
                                        <p:attrNameLst>
                                          <p:attrName>style.visibility</p:attrName>
                                        </p:attrNameLst>
                                      </p:cBhvr>
                                      <p:to>
                                        <p:strVal val="visible"/>
                                      </p:to>
                                    </p:set>
                                  </p:childTnLst>
                                </p:cTn>
                              </p:par>
                              <p:par>
                                <p:cTn id="243" presetID="1" presetClass="entr" presetSubtype="0" fill="hold" nodeType="withEffect">
                                  <p:stCondLst>
                                    <p:cond delay="0"/>
                                  </p:stCondLst>
                                  <p:childTnLst>
                                    <p:set>
                                      <p:cBhvr>
                                        <p:cTn id="244" dur="1" fill="hold">
                                          <p:stCondLst>
                                            <p:cond delay="0"/>
                                          </p:stCondLst>
                                        </p:cTn>
                                        <p:tgtEl>
                                          <p:spTgt spid="18436"/>
                                        </p:tgtEl>
                                        <p:attrNameLst>
                                          <p:attrName>style.visibility</p:attrName>
                                        </p:attrNameLst>
                                      </p:cBhvr>
                                      <p:to>
                                        <p:strVal val="visible"/>
                                      </p:to>
                                    </p:set>
                                  </p:childTnLst>
                                </p:cTn>
                              </p:par>
                              <p:par>
                                <p:cTn id="245" presetID="1" presetClass="entr" presetSubtype="0" fill="hold" nodeType="withEffect">
                                  <p:stCondLst>
                                    <p:cond delay="0"/>
                                  </p:stCondLst>
                                  <p:childTnLst>
                                    <p:set>
                                      <p:cBhvr>
                                        <p:cTn id="246" dur="1" fill="hold">
                                          <p:stCondLst>
                                            <p:cond delay="0"/>
                                          </p:stCondLst>
                                        </p:cTn>
                                        <p:tgtEl>
                                          <p:spTgt spid="18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67" grpId="0" animBg="1"/>
      <p:bldP spid="28868" grpId="0" animBg="1"/>
      <p:bldP spid="28869" grpId="0" animBg="1"/>
      <p:bldP spid="28870" grpId="0" animBg="1"/>
      <p:bldP spid="28871" grpId="0" animBg="1"/>
      <p:bldP spid="28872" grpId="0" animBg="1"/>
      <p:bldP spid="28873" grpId="0" animBg="1"/>
      <p:bldP spid="28874" grpId="0" animBg="1"/>
      <p:bldP spid="28875" grpId="0" animBg="1"/>
      <p:bldP spid="28876" grpId="0" animBg="1"/>
      <p:bldP spid="28877" grpId="0" animBg="1"/>
      <p:bldP spid="28878" grpId="0" animBg="1"/>
      <p:bldP spid="28879" grpId="0" animBg="1"/>
      <p:bldP spid="28880" grpId="0" animBg="1"/>
      <p:bldP spid="28881" grpId="0" animBg="1"/>
      <p:bldP spid="28882" grpId="0" animBg="1"/>
      <p:bldP spid="28883" grpId="0" animBg="1"/>
      <p:bldP spid="28884" grpId="0" animBg="1"/>
      <p:bldP spid="28885" grpId="0" animBg="1"/>
      <p:bldP spid="28886" grpId="0" animBg="1"/>
      <p:bldP spid="28887" grpId="0" animBg="1"/>
      <p:bldP spid="28888" grpId="0" animBg="1"/>
      <p:bldP spid="28889" grpId="0" animBg="1"/>
      <p:bldP spid="28890" grpId="0" animBg="1"/>
      <p:bldP spid="28891" grpId="0" animBg="1"/>
      <p:bldP spid="28862" grpId="0" animBg="1"/>
      <p:bldP spid="28863" grpId="0" animBg="1"/>
      <p:bldP spid="28864" grpId="0" animBg="1"/>
      <p:bldP spid="28865" grpId="0" animBg="1"/>
      <p:bldP spid="28866" grpId="0" animBg="1"/>
      <p:bldP spid="2" grpId="0" animBg="1"/>
      <p:bldP spid="3" grpId="0" animBg="1"/>
      <p:bldP spid="4" grpId="0" animBg="1"/>
      <p:bldP spid="5" grpId="0" animBg="1"/>
      <p:bldP spid="6" grpId="0" animBg="1"/>
      <p:bldP spid="7" grpId="0" animBg="1"/>
      <p:bldP spid="8" grpId="0" animBg="1"/>
      <p:bldP spid="9" grpId="0" animBg="1"/>
      <p:bldP spid="10" grpId="0" animBg="1"/>
      <p:bldP spid="18450" grpId="0"/>
      <p:bldP spid="28699" grpId="0"/>
      <p:bldP spid="18485" grpId="0"/>
      <p:bldP spid="28725" grpId="0"/>
      <p:bldP spid="225" grpId="0"/>
      <p:bldP spid="225" grpId="1"/>
      <p:bldP spid="316" grpId="0"/>
      <p:bldP spid="323" grpId="0"/>
      <p:bldP spid="28861" grpId="0" animBg="1"/>
      <p:bldP spid="3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Oval 291"/>
          <p:cNvSpPr/>
          <p:nvPr/>
        </p:nvSpPr>
        <p:spPr>
          <a:xfrm>
            <a:off x="5696237" y="4170105"/>
            <a:ext cx="619404" cy="601716"/>
          </a:xfrm>
          <a:prstGeom prst="ellipse">
            <a:avLst/>
          </a:prstGeom>
          <a:solidFill>
            <a:schemeClr val="accent3">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3" name="Oval 292"/>
          <p:cNvSpPr/>
          <p:nvPr/>
        </p:nvSpPr>
        <p:spPr>
          <a:xfrm>
            <a:off x="7018526" y="4188035"/>
            <a:ext cx="619404" cy="601716"/>
          </a:xfrm>
          <a:prstGeom prst="ellipse">
            <a:avLst/>
          </a:prstGeom>
          <a:solidFill>
            <a:schemeClr val="accent3">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Oval 1"/>
          <p:cNvSpPr/>
          <p:nvPr/>
        </p:nvSpPr>
        <p:spPr>
          <a:xfrm>
            <a:off x="9389688" y="4152175"/>
            <a:ext cx="619404" cy="601716"/>
          </a:xfrm>
          <a:prstGeom prst="ellipse">
            <a:avLst/>
          </a:prstGeom>
          <a:solidFill>
            <a:schemeClr val="accent3">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4" name="Oval 293"/>
          <p:cNvSpPr/>
          <p:nvPr/>
        </p:nvSpPr>
        <p:spPr>
          <a:xfrm>
            <a:off x="8139110" y="4165624"/>
            <a:ext cx="619404" cy="601716"/>
          </a:xfrm>
          <a:prstGeom prst="ellipse">
            <a:avLst/>
          </a:prstGeom>
          <a:solidFill>
            <a:schemeClr val="accent3">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0180" name="Text Box 172"/>
          <p:cNvSpPr txBox="1">
            <a:spLocks noChangeArrowheads="1"/>
          </p:cNvSpPr>
          <p:nvPr/>
        </p:nvSpPr>
        <p:spPr bwMode="auto">
          <a:xfrm>
            <a:off x="0" y="-5293"/>
            <a:ext cx="10331825" cy="523220"/>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a:spAutoFit/>
          </a:bodyPr>
          <a:lstStyle/>
          <a:p>
            <a:pPr algn="just" eaLnBrk="1" hangingPunct="1">
              <a:defRPr/>
            </a:pPr>
            <a:r>
              <a:rPr lang="pt-PT" sz="2800" b="1" cap="small" dirty="0">
                <a:solidFill>
                  <a:srgbClr val="800000"/>
                </a:solidFill>
                <a:latin typeface="Microsoft YaHei" panose="020B0503020204020204" pitchFamily="34" charset="-122"/>
                <a:ea typeface="Microsoft YaHei" panose="020B0503020204020204" pitchFamily="34" charset="-122"/>
              </a:rPr>
              <a:t>Produção de anticorpos </a:t>
            </a:r>
            <a:r>
              <a:rPr lang="pt-PT" sz="2800" b="1" cap="small" dirty="0" err="1">
                <a:solidFill>
                  <a:srgbClr val="800000"/>
                </a:solidFill>
                <a:latin typeface="Microsoft YaHei" panose="020B0503020204020204" pitchFamily="34" charset="-122"/>
                <a:ea typeface="Microsoft YaHei" panose="020B0503020204020204" pitchFamily="34" charset="-122"/>
              </a:rPr>
              <a:t>monoclonais</a:t>
            </a:r>
            <a:endParaRPr lang="en-US" sz="2800" b="1" cap="small" dirty="0">
              <a:solidFill>
                <a:srgbClr val="800000"/>
              </a:solidFill>
              <a:latin typeface="Microsoft YaHei" panose="020B0503020204020204" pitchFamily="34" charset="-122"/>
              <a:ea typeface="Microsoft YaHei" panose="020B0503020204020204" pitchFamily="34" charset="-122"/>
            </a:endParaRPr>
          </a:p>
        </p:txBody>
      </p:sp>
      <p:grpSp>
        <p:nvGrpSpPr>
          <p:cNvPr id="21507" name="Group 3"/>
          <p:cNvGrpSpPr>
            <a:grpSpLocks/>
          </p:cNvGrpSpPr>
          <p:nvPr/>
        </p:nvGrpSpPr>
        <p:grpSpPr bwMode="auto">
          <a:xfrm rot="-1010441">
            <a:off x="1472862" y="499353"/>
            <a:ext cx="611187" cy="612775"/>
            <a:chOff x="2381" y="1180"/>
            <a:chExt cx="635" cy="662"/>
          </a:xfrm>
        </p:grpSpPr>
        <p:sp>
          <p:nvSpPr>
            <p:cNvPr id="21712" name="AutoShape 4"/>
            <p:cNvSpPr>
              <a:spLocks noChangeArrowheads="1"/>
            </p:cNvSpPr>
            <p:nvPr/>
          </p:nvSpPr>
          <p:spPr bwMode="auto">
            <a:xfrm>
              <a:off x="2629" y="1661"/>
              <a:ext cx="181" cy="181"/>
            </a:xfrm>
            <a:prstGeom prst="diamond">
              <a:avLst/>
            </a:prstGeom>
            <a:solidFill>
              <a:srgbClr val="6600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713" name="AutoShape 5"/>
            <p:cNvSpPr>
              <a:spLocks noChangeArrowheads="1"/>
            </p:cNvSpPr>
            <p:nvPr/>
          </p:nvSpPr>
          <p:spPr bwMode="auto">
            <a:xfrm rot="7831970">
              <a:off x="2381" y="1434"/>
              <a:ext cx="182" cy="181"/>
            </a:xfrm>
            <a:prstGeom prst="pentagon">
              <a:avLst/>
            </a:prstGeom>
            <a:solidFill>
              <a:srgbClr val="FF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714" name="Rectangle 6"/>
            <p:cNvSpPr>
              <a:spLocks noChangeArrowheads="1"/>
            </p:cNvSpPr>
            <p:nvPr/>
          </p:nvSpPr>
          <p:spPr bwMode="auto">
            <a:xfrm>
              <a:off x="2883" y="1459"/>
              <a:ext cx="133" cy="136"/>
            </a:xfrm>
            <a:prstGeom prst="rect">
              <a:avLst/>
            </a:prstGeom>
            <a:solidFill>
              <a:srgbClr val="00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715" name="AutoShape 7"/>
            <p:cNvSpPr>
              <a:spLocks noChangeArrowheads="1"/>
            </p:cNvSpPr>
            <p:nvPr/>
          </p:nvSpPr>
          <p:spPr bwMode="auto">
            <a:xfrm>
              <a:off x="2635" y="1180"/>
              <a:ext cx="182" cy="182"/>
            </a:xfrm>
            <a:prstGeom prst="triangle">
              <a:avLst>
                <a:gd name="adj" fmla="val 50000"/>
              </a:avLst>
            </a:prstGeom>
            <a:solidFill>
              <a:srgbClr val="CC27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716" name="Oval 8"/>
            <p:cNvSpPr>
              <a:spLocks noChangeArrowheads="1"/>
            </p:cNvSpPr>
            <p:nvPr/>
          </p:nvSpPr>
          <p:spPr bwMode="auto">
            <a:xfrm>
              <a:off x="2517" y="1344"/>
              <a:ext cx="408" cy="363"/>
            </a:xfrm>
            <a:prstGeom prst="ellipse">
              <a:avLst/>
            </a:prstGeom>
            <a:solidFill>
              <a:srgbClr val="CCCC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grpSp>
      <p:grpSp>
        <p:nvGrpSpPr>
          <p:cNvPr id="21508" name="Grupo 4"/>
          <p:cNvGrpSpPr>
            <a:grpSpLocks/>
          </p:cNvGrpSpPr>
          <p:nvPr/>
        </p:nvGrpSpPr>
        <p:grpSpPr bwMode="auto">
          <a:xfrm>
            <a:off x="5676045" y="718642"/>
            <a:ext cx="712787" cy="2030412"/>
            <a:chOff x="3278774" y="1594131"/>
            <a:chExt cx="711771" cy="2029279"/>
          </a:xfrm>
        </p:grpSpPr>
        <p:pic>
          <p:nvPicPr>
            <p:cNvPr id="21699" name="Picture 26"/>
            <p:cNvPicPr>
              <a:picLocks noChangeAspect="1" noChangeArrowheads="1"/>
            </p:cNvPicPr>
            <p:nvPr/>
          </p:nvPicPr>
          <p:blipFill>
            <a:blip r:embed="rId2">
              <a:clrChange>
                <a:clrFrom>
                  <a:srgbClr val="808000"/>
                </a:clrFrom>
                <a:clrTo>
                  <a:srgbClr val="808000">
                    <a:alpha val="0"/>
                  </a:srgbClr>
                </a:clrTo>
              </a:clrChange>
              <a:extLst>
                <a:ext uri="{28A0092B-C50C-407E-A947-70E740481C1C}">
                  <a14:useLocalDpi xmlns:a14="http://schemas.microsoft.com/office/drawing/2010/main" val="0"/>
                </a:ext>
              </a:extLst>
            </a:blip>
            <a:srcRect/>
            <a:stretch>
              <a:fillRect/>
            </a:stretch>
          </p:blipFill>
          <p:spPr bwMode="auto">
            <a:xfrm>
              <a:off x="3278774" y="1594131"/>
              <a:ext cx="711771" cy="2029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700" name="Group 27"/>
            <p:cNvGrpSpPr>
              <a:grpSpLocks/>
            </p:cNvGrpSpPr>
            <p:nvPr/>
          </p:nvGrpSpPr>
          <p:grpSpPr bwMode="auto">
            <a:xfrm>
              <a:off x="3405854" y="2311906"/>
              <a:ext cx="282614" cy="296864"/>
              <a:chOff x="2608" y="2795"/>
              <a:chExt cx="499" cy="499"/>
            </a:xfrm>
          </p:grpSpPr>
          <p:sp>
            <p:nvSpPr>
              <p:cNvPr id="21710" name="Oval 28"/>
              <p:cNvSpPr>
                <a:spLocks noChangeArrowheads="1"/>
              </p:cNvSpPr>
              <p:nvPr/>
            </p:nvSpPr>
            <p:spPr bwMode="auto">
              <a:xfrm>
                <a:off x="2608" y="2795"/>
                <a:ext cx="499" cy="499"/>
              </a:xfrm>
              <a:prstGeom prst="ellipse">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1711" name="Freeform 29"/>
              <p:cNvSpPr>
                <a:spLocks/>
              </p:cNvSpPr>
              <p:nvPr/>
            </p:nvSpPr>
            <p:spPr bwMode="auto">
              <a:xfrm>
                <a:off x="2658" y="2862"/>
                <a:ext cx="347" cy="300"/>
              </a:xfrm>
              <a:custGeom>
                <a:avLst/>
                <a:gdLst>
                  <a:gd name="T0" fmla="*/ 312 w 347"/>
                  <a:gd name="T1" fmla="*/ 96 h 300"/>
                  <a:gd name="T2" fmla="*/ 252 w 347"/>
                  <a:gd name="T3" fmla="*/ 36 h 300"/>
                  <a:gd name="T4" fmla="*/ 234 w 347"/>
                  <a:gd name="T5" fmla="*/ 18 h 300"/>
                  <a:gd name="T6" fmla="*/ 198 w 347"/>
                  <a:gd name="T7" fmla="*/ 6 h 300"/>
                  <a:gd name="T8" fmla="*/ 180 w 347"/>
                  <a:gd name="T9" fmla="*/ 0 h 300"/>
                  <a:gd name="T10" fmla="*/ 120 w 347"/>
                  <a:gd name="T11" fmla="*/ 12 h 300"/>
                  <a:gd name="T12" fmla="*/ 78 w 347"/>
                  <a:gd name="T13" fmla="*/ 36 h 300"/>
                  <a:gd name="T14" fmla="*/ 54 w 347"/>
                  <a:gd name="T15" fmla="*/ 54 h 300"/>
                  <a:gd name="T16" fmla="*/ 18 w 347"/>
                  <a:gd name="T17" fmla="*/ 78 h 300"/>
                  <a:gd name="T18" fmla="*/ 54 w 347"/>
                  <a:gd name="T19" fmla="*/ 246 h 300"/>
                  <a:gd name="T20" fmla="*/ 96 w 347"/>
                  <a:gd name="T21" fmla="*/ 288 h 300"/>
                  <a:gd name="T22" fmla="*/ 132 w 347"/>
                  <a:gd name="T23" fmla="*/ 300 h 300"/>
                  <a:gd name="T24" fmla="*/ 156 w 347"/>
                  <a:gd name="T25" fmla="*/ 198 h 300"/>
                  <a:gd name="T26" fmla="*/ 192 w 347"/>
                  <a:gd name="T27" fmla="*/ 174 h 300"/>
                  <a:gd name="T28" fmla="*/ 282 w 347"/>
                  <a:gd name="T29" fmla="*/ 204 h 300"/>
                  <a:gd name="T30" fmla="*/ 312 w 347"/>
                  <a:gd name="T31" fmla="*/ 96 h 3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7"/>
                  <a:gd name="T49" fmla="*/ 0 h 300"/>
                  <a:gd name="T50" fmla="*/ 347 w 347"/>
                  <a:gd name="T51" fmla="*/ 300 h 3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7" h="300">
                    <a:moveTo>
                      <a:pt x="312" y="96"/>
                    </a:moveTo>
                    <a:cubicBezTo>
                      <a:pt x="280" y="48"/>
                      <a:pt x="300" y="68"/>
                      <a:pt x="252" y="36"/>
                    </a:cubicBezTo>
                    <a:cubicBezTo>
                      <a:pt x="245" y="31"/>
                      <a:pt x="241" y="22"/>
                      <a:pt x="234" y="18"/>
                    </a:cubicBezTo>
                    <a:cubicBezTo>
                      <a:pt x="223" y="12"/>
                      <a:pt x="210" y="10"/>
                      <a:pt x="198" y="6"/>
                    </a:cubicBezTo>
                    <a:cubicBezTo>
                      <a:pt x="192" y="4"/>
                      <a:pt x="180" y="0"/>
                      <a:pt x="180" y="0"/>
                    </a:cubicBezTo>
                    <a:cubicBezTo>
                      <a:pt x="171" y="1"/>
                      <a:pt x="134" y="4"/>
                      <a:pt x="120" y="12"/>
                    </a:cubicBezTo>
                    <a:cubicBezTo>
                      <a:pt x="69" y="41"/>
                      <a:pt x="119" y="22"/>
                      <a:pt x="78" y="36"/>
                    </a:cubicBezTo>
                    <a:cubicBezTo>
                      <a:pt x="70" y="42"/>
                      <a:pt x="62" y="48"/>
                      <a:pt x="54" y="54"/>
                    </a:cubicBezTo>
                    <a:cubicBezTo>
                      <a:pt x="42" y="62"/>
                      <a:pt x="18" y="78"/>
                      <a:pt x="18" y="78"/>
                    </a:cubicBezTo>
                    <a:cubicBezTo>
                      <a:pt x="0" y="133"/>
                      <a:pt x="2" y="211"/>
                      <a:pt x="54" y="246"/>
                    </a:cubicBezTo>
                    <a:cubicBezTo>
                      <a:pt x="62" y="271"/>
                      <a:pt x="60" y="276"/>
                      <a:pt x="96" y="288"/>
                    </a:cubicBezTo>
                    <a:cubicBezTo>
                      <a:pt x="108" y="292"/>
                      <a:pt x="132" y="300"/>
                      <a:pt x="132" y="300"/>
                    </a:cubicBezTo>
                    <a:cubicBezTo>
                      <a:pt x="152" y="269"/>
                      <a:pt x="132" y="222"/>
                      <a:pt x="156" y="198"/>
                    </a:cubicBezTo>
                    <a:cubicBezTo>
                      <a:pt x="166" y="188"/>
                      <a:pt x="192" y="174"/>
                      <a:pt x="192" y="174"/>
                    </a:cubicBezTo>
                    <a:cubicBezTo>
                      <a:pt x="239" y="179"/>
                      <a:pt x="252" y="174"/>
                      <a:pt x="282" y="204"/>
                    </a:cubicBezTo>
                    <a:cubicBezTo>
                      <a:pt x="347" y="191"/>
                      <a:pt x="321" y="147"/>
                      <a:pt x="312" y="96"/>
                    </a:cubicBezTo>
                    <a:close/>
                  </a:path>
                </a:pathLst>
              </a:custGeom>
              <a:solidFill>
                <a:srgbClr val="921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atin typeface="Microsoft YaHei" panose="020B0503020204020204" pitchFamily="34" charset="-122"/>
                  <a:ea typeface="Microsoft YaHei" panose="020B0503020204020204" pitchFamily="34" charset="-122"/>
                </a:endParaRPr>
              </a:p>
            </p:txBody>
          </p:sp>
        </p:grpSp>
        <p:grpSp>
          <p:nvGrpSpPr>
            <p:cNvPr id="21701" name="Group 30"/>
            <p:cNvGrpSpPr>
              <a:grpSpLocks/>
            </p:cNvGrpSpPr>
            <p:nvPr/>
          </p:nvGrpSpPr>
          <p:grpSpPr bwMode="auto">
            <a:xfrm>
              <a:off x="3545341" y="2655628"/>
              <a:ext cx="282614" cy="296864"/>
              <a:chOff x="2608" y="2795"/>
              <a:chExt cx="499" cy="499"/>
            </a:xfrm>
          </p:grpSpPr>
          <p:sp>
            <p:nvSpPr>
              <p:cNvPr id="21708" name="Oval 31"/>
              <p:cNvSpPr>
                <a:spLocks noChangeArrowheads="1"/>
              </p:cNvSpPr>
              <p:nvPr/>
            </p:nvSpPr>
            <p:spPr bwMode="auto">
              <a:xfrm>
                <a:off x="2608" y="2795"/>
                <a:ext cx="499" cy="499"/>
              </a:xfrm>
              <a:prstGeom prst="ellipse">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1709" name="Freeform 32"/>
              <p:cNvSpPr>
                <a:spLocks/>
              </p:cNvSpPr>
              <p:nvPr/>
            </p:nvSpPr>
            <p:spPr bwMode="auto">
              <a:xfrm>
                <a:off x="2658" y="2862"/>
                <a:ext cx="347" cy="300"/>
              </a:xfrm>
              <a:custGeom>
                <a:avLst/>
                <a:gdLst>
                  <a:gd name="T0" fmla="*/ 312 w 347"/>
                  <a:gd name="T1" fmla="*/ 96 h 300"/>
                  <a:gd name="T2" fmla="*/ 252 w 347"/>
                  <a:gd name="T3" fmla="*/ 36 h 300"/>
                  <a:gd name="T4" fmla="*/ 234 w 347"/>
                  <a:gd name="T5" fmla="*/ 18 h 300"/>
                  <a:gd name="T6" fmla="*/ 198 w 347"/>
                  <a:gd name="T7" fmla="*/ 6 h 300"/>
                  <a:gd name="T8" fmla="*/ 180 w 347"/>
                  <a:gd name="T9" fmla="*/ 0 h 300"/>
                  <a:gd name="T10" fmla="*/ 120 w 347"/>
                  <a:gd name="T11" fmla="*/ 12 h 300"/>
                  <a:gd name="T12" fmla="*/ 78 w 347"/>
                  <a:gd name="T13" fmla="*/ 36 h 300"/>
                  <a:gd name="T14" fmla="*/ 54 w 347"/>
                  <a:gd name="T15" fmla="*/ 54 h 300"/>
                  <a:gd name="T16" fmla="*/ 18 w 347"/>
                  <a:gd name="T17" fmla="*/ 78 h 300"/>
                  <a:gd name="T18" fmla="*/ 54 w 347"/>
                  <a:gd name="T19" fmla="*/ 246 h 300"/>
                  <a:gd name="T20" fmla="*/ 96 w 347"/>
                  <a:gd name="T21" fmla="*/ 288 h 300"/>
                  <a:gd name="T22" fmla="*/ 132 w 347"/>
                  <a:gd name="T23" fmla="*/ 300 h 300"/>
                  <a:gd name="T24" fmla="*/ 156 w 347"/>
                  <a:gd name="T25" fmla="*/ 198 h 300"/>
                  <a:gd name="T26" fmla="*/ 192 w 347"/>
                  <a:gd name="T27" fmla="*/ 174 h 300"/>
                  <a:gd name="T28" fmla="*/ 282 w 347"/>
                  <a:gd name="T29" fmla="*/ 204 h 300"/>
                  <a:gd name="T30" fmla="*/ 312 w 347"/>
                  <a:gd name="T31" fmla="*/ 96 h 3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7"/>
                  <a:gd name="T49" fmla="*/ 0 h 300"/>
                  <a:gd name="T50" fmla="*/ 347 w 347"/>
                  <a:gd name="T51" fmla="*/ 300 h 3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7" h="300">
                    <a:moveTo>
                      <a:pt x="312" y="96"/>
                    </a:moveTo>
                    <a:cubicBezTo>
                      <a:pt x="280" y="48"/>
                      <a:pt x="300" y="68"/>
                      <a:pt x="252" y="36"/>
                    </a:cubicBezTo>
                    <a:cubicBezTo>
                      <a:pt x="245" y="31"/>
                      <a:pt x="241" y="22"/>
                      <a:pt x="234" y="18"/>
                    </a:cubicBezTo>
                    <a:cubicBezTo>
                      <a:pt x="223" y="12"/>
                      <a:pt x="210" y="10"/>
                      <a:pt x="198" y="6"/>
                    </a:cubicBezTo>
                    <a:cubicBezTo>
                      <a:pt x="192" y="4"/>
                      <a:pt x="180" y="0"/>
                      <a:pt x="180" y="0"/>
                    </a:cubicBezTo>
                    <a:cubicBezTo>
                      <a:pt x="171" y="1"/>
                      <a:pt x="134" y="4"/>
                      <a:pt x="120" y="12"/>
                    </a:cubicBezTo>
                    <a:cubicBezTo>
                      <a:pt x="69" y="41"/>
                      <a:pt x="119" y="22"/>
                      <a:pt x="78" y="36"/>
                    </a:cubicBezTo>
                    <a:cubicBezTo>
                      <a:pt x="70" y="42"/>
                      <a:pt x="62" y="48"/>
                      <a:pt x="54" y="54"/>
                    </a:cubicBezTo>
                    <a:cubicBezTo>
                      <a:pt x="42" y="62"/>
                      <a:pt x="18" y="78"/>
                      <a:pt x="18" y="78"/>
                    </a:cubicBezTo>
                    <a:cubicBezTo>
                      <a:pt x="0" y="133"/>
                      <a:pt x="2" y="211"/>
                      <a:pt x="54" y="246"/>
                    </a:cubicBezTo>
                    <a:cubicBezTo>
                      <a:pt x="62" y="271"/>
                      <a:pt x="60" y="276"/>
                      <a:pt x="96" y="288"/>
                    </a:cubicBezTo>
                    <a:cubicBezTo>
                      <a:pt x="108" y="292"/>
                      <a:pt x="132" y="300"/>
                      <a:pt x="132" y="300"/>
                    </a:cubicBezTo>
                    <a:cubicBezTo>
                      <a:pt x="152" y="269"/>
                      <a:pt x="132" y="222"/>
                      <a:pt x="156" y="198"/>
                    </a:cubicBezTo>
                    <a:cubicBezTo>
                      <a:pt x="166" y="188"/>
                      <a:pt x="192" y="174"/>
                      <a:pt x="192" y="174"/>
                    </a:cubicBezTo>
                    <a:cubicBezTo>
                      <a:pt x="239" y="179"/>
                      <a:pt x="252" y="174"/>
                      <a:pt x="282" y="204"/>
                    </a:cubicBezTo>
                    <a:cubicBezTo>
                      <a:pt x="347" y="191"/>
                      <a:pt x="321" y="147"/>
                      <a:pt x="312" y="96"/>
                    </a:cubicBezTo>
                    <a:close/>
                  </a:path>
                </a:pathLst>
              </a:custGeom>
              <a:solidFill>
                <a:srgbClr val="005E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atin typeface="Microsoft YaHei" panose="020B0503020204020204" pitchFamily="34" charset="-122"/>
                  <a:ea typeface="Microsoft YaHei" panose="020B0503020204020204" pitchFamily="34" charset="-122"/>
                </a:endParaRPr>
              </a:p>
            </p:txBody>
          </p:sp>
        </p:grpSp>
        <p:grpSp>
          <p:nvGrpSpPr>
            <p:cNvPr id="21702" name="Group 33"/>
            <p:cNvGrpSpPr>
              <a:grpSpLocks/>
            </p:cNvGrpSpPr>
            <p:nvPr/>
          </p:nvGrpSpPr>
          <p:grpSpPr bwMode="auto">
            <a:xfrm>
              <a:off x="3384984" y="2872567"/>
              <a:ext cx="282614" cy="296864"/>
              <a:chOff x="2608" y="2795"/>
              <a:chExt cx="499" cy="499"/>
            </a:xfrm>
          </p:grpSpPr>
          <p:sp>
            <p:nvSpPr>
              <p:cNvPr id="21706" name="Oval 34"/>
              <p:cNvSpPr>
                <a:spLocks noChangeArrowheads="1"/>
              </p:cNvSpPr>
              <p:nvPr/>
            </p:nvSpPr>
            <p:spPr bwMode="auto">
              <a:xfrm>
                <a:off x="2608" y="2795"/>
                <a:ext cx="499" cy="499"/>
              </a:xfrm>
              <a:prstGeom prst="ellipse">
                <a:avLst/>
              </a:prstGeom>
              <a:solidFill>
                <a:srgbClr val="6600CC"/>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1707" name="Freeform 35"/>
              <p:cNvSpPr>
                <a:spLocks/>
              </p:cNvSpPr>
              <p:nvPr/>
            </p:nvSpPr>
            <p:spPr bwMode="auto">
              <a:xfrm>
                <a:off x="2658" y="2862"/>
                <a:ext cx="347" cy="300"/>
              </a:xfrm>
              <a:custGeom>
                <a:avLst/>
                <a:gdLst>
                  <a:gd name="T0" fmla="*/ 312 w 347"/>
                  <a:gd name="T1" fmla="*/ 96 h 300"/>
                  <a:gd name="T2" fmla="*/ 252 w 347"/>
                  <a:gd name="T3" fmla="*/ 36 h 300"/>
                  <a:gd name="T4" fmla="*/ 234 w 347"/>
                  <a:gd name="T5" fmla="*/ 18 h 300"/>
                  <a:gd name="T6" fmla="*/ 198 w 347"/>
                  <a:gd name="T7" fmla="*/ 6 h 300"/>
                  <a:gd name="T8" fmla="*/ 180 w 347"/>
                  <a:gd name="T9" fmla="*/ 0 h 300"/>
                  <a:gd name="T10" fmla="*/ 120 w 347"/>
                  <a:gd name="T11" fmla="*/ 12 h 300"/>
                  <a:gd name="T12" fmla="*/ 78 w 347"/>
                  <a:gd name="T13" fmla="*/ 36 h 300"/>
                  <a:gd name="T14" fmla="*/ 54 w 347"/>
                  <a:gd name="T15" fmla="*/ 54 h 300"/>
                  <a:gd name="T16" fmla="*/ 18 w 347"/>
                  <a:gd name="T17" fmla="*/ 78 h 300"/>
                  <a:gd name="T18" fmla="*/ 54 w 347"/>
                  <a:gd name="T19" fmla="*/ 246 h 300"/>
                  <a:gd name="T20" fmla="*/ 96 w 347"/>
                  <a:gd name="T21" fmla="*/ 288 h 300"/>
                  <a:gd name="T22" fmla="*/ 132 w 347"/>
                  <a:gd name="T23" fmla="*/ 300 h 300"/>
                  <a:gd name="T24" fmla="*/ 156 w 347"/>
                  <a:gd name="T25" fmla="*/ 198 h 300"/>
                  <a:gd name="T26" fmla="*/ 192 w 347"/>
                  <a:gd name="T27" fmla="*/ 174 h 300"/>
                  <a:gd name="T28" fmla="*/ 282 w 347"/>
                  <a:gd name="T29" fmla="*/ 204 h 300"/>
                  <a:gd name="T30" fmla="*/ 312 w 347"/>
                  <a:gd name="T31" fmla="*/ 96 h 3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7"/>
                  <a:gd name="T49" fmla="*/ 0 h 300"/>
                  <a:gd name="T50" fmla="*/ 347 w 347"/>
                  <a:gd name="T51" fmla="*/ 300 h 3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7" h="300">
                    <a:moveTo>
                      <a:pt x="312" y="96"/>
                    </a:moveTo>
                    <a:cubicBezTo>
                      <a:pt x="280" y="48"/>
                      <a:pt x="300" y="68"/>
                      <a:pt x="252" y="36"/>
                    </a:cubicBezTo>
                    <a:cubicBezTo>
                      <a:pt x="245" y="31"/>
                      <a:pt x="241" y="22"/>
                      <a:pt x="234" y="18"/>
                    </a:cubicBezTo>
                    <a:cubicBezTo>
                      <a:pt x="223" y="12"/>
                      <a:pt x="210" y="10"/>
                      <a:pt x="198" y="6"/>
                    </a:cubicBezTo>
                    <a:cubicBezTo>
                      <a:pt x="192" y="4"/>
                      <a:pt x="180" y="0"/>
                      <a:pt x="180" y="0"/>
                    </a:cubicBezTo>
                    <a:cubicBezTo>
                      <a:pt x="171" y="1"/>
                      <a:pt x="134" y="4"/>
                      <a:pt x="120" y="12"/>
                    </a:cubicBezTo>
                    <a:cubicBezTo>
                      <a:pt x="69" y="41"/>
                      <a:pt x="119" y="22"/>
                      <a:pt x="78" y="36"/>
                    </a:cubicBezTo>
                    <a:cubicBezTo>
                      <a:pt x="70" y="42"/>
                      <a:pt x="62" y="48"/>
                      <a:pt x="54" y="54"/>
                    </a:cubicBezTo>
                    <a:cubicBezTo>
                      <a:pt x="42" y="62"/>
                      <a:pt x="18" y="78"/>
                      <a:pt x="18" y="78"/>
                    </a:cubicBezTo>
                    <a:cubicBezTo>
                      <a:pt x="0" y="133"/>
                      <a:pt x="2" y="211"/>
                      <a:pt x="54" y="246"/>
                    </a:cubicBezTo>
                    <a:cubicBezTo>
                      <a:pt x="62" y="271"/>
                      <a:pt x="60" y="276"/>
                      <a:pt x="96" y="288"/>
                    </a:cubicBezTo>
                    <a:cubicBezTo>
                      <a:pt x="108" y="292"/>
                      <a:pt x="132" y="300"/>
                      <a:pt x="132" y="300"/>
                    </a:cubicBezTo>
                    <a:cubicBezTo>
                      <a:pt x="152" y="269"/>
                      <a:pt x="132" y="222"/>
                      <a:pt x="156" y="198"/>
                    </a:cubicBezTo>
                    <a:cubicBezTo>
                      <a:pt x="166" y="188"/>
                      <a:pt x="192" y="174"/>
                      <a:pt x="192" y="174"/>
                    </a:cubicBezTo>
                    <a:cubicBezTo>
                      <a:pt x="239" y="179"/>
                      <a:pt x="252" y="174"/>
                      <a:pt x="282" y="204"/>
                    </a:cubicBezTo>
                    <a:cubicBezTo>
                      <a:pt x="347" y="191"/>
                      <a:pt x="321" y="147"/>
                      <a:pt x="312" y="96"/>
                    </a:cubicBezTo>
                    <a:close/>
                  </a:path>
                </a:pathLst>
              </a:custGeom>
              <a:solidFill>
                <a:srgbClr val="43008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atin typeface="Microsoft YaHei" panose="020B0503020204020204" pitchFamily="34" charset="-122"/>
                  <a:ea typeface="Microsoft YaHei" panose="020B0503020204020204" pitchFamily="34" charset="-122"/>
                </a:endParaRPr>
              </a:p>
            </p:txBody>
          </p:sp>
        </p:grpSp>
        <p:grpSp>
          <p:nvGrpSpPr>
            <p:cNvPr id="21703" name="Group 36"/>
            <p:cNvGrpSpPr>
              <a:grpSpLocks/>
            </p:cNvGrpSpPr>
            <p:nvPr/>
          </p:nvGrpSpPr>
          <p:grpSpPr bwMode="auto">
            <a:xfrm>
              <a:off x="3563221" y="3128963"/>
              <a:ext cx="282615" cy="296863"/>
              <a:chOff x="2608" y="2795"/>
              <a:chExt cx="499" cy="499"/>
            </a:xfrm>
          </p:grpSpPr>
          <p:sp>
            <p:nvSpPr>
              <p:cNvPr id="21704" name="Oval 37"/>
              <p:cNvSpPr>
                <a:spLocks noChangeArrowheads="1"/>
              </p:cNvSpPr>
              <p:nvPr/>
            </p:nvSpPr>
            <p:spPr bwMode="auto">
              <a:xfrm>
                <a:off x="2608" y="2795"/>
                <a:ext cx="499" cy="499"/>
              </a:xfrm>
              <a:prstGeom prst="ellipse">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1705" name="Freeform 38"/>
              <p:cNvSpPr>
                <a:spLocks/>
              </p:cNvSpPr>
              <p:nvPr/>
            </p:nvSpPr>
            <p:spPr bwMode="auto">
              <a:xfrm>
                <a:off x="2658" y="2862"/>
                <a:ext cx="347" cy="300"/>
              </a:xfrm>
              <a:custGeom>
                <a:avLst/>
                <a:gdLst>
                  <a:gd name="T0" fmla="*/ 312 w 347"/>
                  <a:gd name="T1" fmla="*/ 96 h 300"/>
                  <a:gd name="T2" fmla="*/ 252 w 347"/>
                  <a:gd name="T3" fmla="*/ 36 h 300"/>
                  <a:gd name="T4" fmla="*/ 234 w 347"/>
                  <a:gd name="T5" fmla="*/ 18 h 300"/>
                  <a:gd name="T6" fmla="*/ 198 w 347"/>
                  <a:gd name="T7" fmla="*/ 6 h 300"/>
                  <a:gd name="T8" fmla="*/ 180 w 347"/>
                  <a:gd name="T9" fmla="*/ 0 h 300"/>
                  <a:gd name="T10" fmla="*/ 120 w 347"/>
                  <a:gd name="T11" fmla="*/ 12 h 300"/>
                  <a:gd name="T12" fmla="*/ 78 w 347"/>
                  <a:gd name="T13" fmla="*/ 36 h 300"/>
                  <a:gd name="T14" fmla="*/ 54 w 347"/>
                  <a:gd name="T15" fmla="*/ 54 h 300"/>
                  <a:gd name="T16" fmla="*/ 18 w 347"/>
                  <a:gd name="T17" fmla="*/ 78 h 300"/>
                  <a:gd name="T18" fmla="*/ 54 w 347"/>
                  <a:gd name="T19" fmla="*/ 246 h 300"/>
                  <a:gd name="T20" fmla="*/ 96 w 347"/>
                  <a:gd name="T21" fmla="*/ 288 h 300"/>
                  <a:gd name="T22" fmla="*/ 132 w 347"/>
                  <a:gd name="T23" fmla="*/ 300 h 300"/>
                  <a:gd name="T24" fmla="*/ 156 w 347"/>
                  <a:gd name="T25" fmla="*/ 198 h 300"/>
                  <a:gd name="T26" fmla="*/ 192 w 347"/>
                  <a:gd name="T27" fmla="*/ 174 h 300"/>
                  <a:gd name="T28" fmla="*/ 282 w 347"/>
                  <a:gd name="T29" fmla="*/ 204 h 300"/>
                  <a:gd name="T30" fmla="*/ 312 w 347"/>
                  <a:gd name="T31" fmla="*/ 96 h 3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7"/>
                  <a:gd name="T49" fmla="*/ 0 h 300"/>
                  <a:gd name="T50" fmla="*/ 347 w 347"/>
                  <a:gd name="T51" fmla="*/ 300 h 3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7" h="300">
                    <a:moveTo>
                      <a:pt x="312" y="96"/>
                    </a:moveTo>
                    <a:cubicBezTo>
                      <a:pt x="280" y="48"/>
                      <a:pt x="300" y="68"/>
                      <a:pt x="252" y="36"/>
                    </a:cubicBezTo>
                    <a:cubicBezTo>
                      <a:pt x="245" y="31"/>
                      <a:pt x="241" y="22"/>
                      <a:pt x="234" y="18"/>
                    </a:cubicBezTo>
                    <a:cubicBezTo>
                      <a:pt x="223" y="12"/>
                      <a:pt x="210" y="10"/>
                      <a:pt x="198" y="6"/>
                    </a:cubicBezTo>
                    <a:cubicBezTo>
                      <a:pt x="192" y="4"/>
                      <a:pt x="180" y="0"/>
                      <a:pt x="180" y="0"/>
                    </a:cubicBezTo>
                    <a:cubicBezTo>
                      <a:pt x="171" y="1"/>
                      <a:pt x="134" y="4"/>
                      <a:pt x="120" y="12"/>
                    </a:cubicBezTo>
                    <a:cubicBezTo>
                      <a:pt x="69" y="41"/>
                      <a:pt x="119" y="22"/>
                      <a:pt x="78" y="36"/>
                    </a:cubicBezTo>
                    <a:cubicBezTo>
                      <a:pt x="70" y="42"/>
                      <a:pt x="62" y="48"/>
                      <a:pt x="54" y="54"/>
                    </a:cubicBezTo>
                    <a:cubicBezTo>
                      <a:pt x="42" y="62"/>
                      <a:pt x="18" y="78"/>
                      <a:pt x="18" y="78"/>
                    </a:cubicBezTo>
                    <a:cubicBezTo>
                      <a:pt x="0" y="133"/>
                      <a:pt x="2" y="211"/>
                      <a:pt x="54" y="246"/>
                    </a:cubicBezTo>
                    <a:cubicBezTo>
                      <a:pt x="62" y="271"/>
                      <a:pt x="60" y="276"/>
                      <a:pt x="96" y="288"/>
                    </a:cubicBezTo>
                    <a:cubicBezTo>
                      <a:pt x="108" y="292"/>
                      <a:pt x="132" y="300"/>
                      <a:pt x="132" y="300"/>
                    </a:cubicBezTo>
                    <a:cubicBezTo>
                      <a:pt x="152" y="269"/>
                      <a:pt x="132" y="222"/>
                      <a:pt x="156" y="198"/>
                    </a:cubicBezTo>
                    <a:cubicBezTo>
                      <a:pt x="166" y="188"/>
                      <a:pt x="192" y="174"/>
                      <a:pt x="192" y="174"/>
                    </a:cubicBezTo>
                    <a:cubicBezTo>
                      <a:pt x="239" y="179"/>
                      <a:pt x="252" y="174"/>
                      <a:pt x="282" y="204"/>
                    </a:cubicBezTo>
                    <a:cubicBezTo>
                      <a:pt x="347" y="191"/>
                      <a:pt x="321" y="147"/>
                      <a:pt x="312" y="96"/>
                    </a:cubicBezTo>
                    <a:close/>
                  </a:path>
                </a:pathLst>
              </a:custGeom>
              <a:solidFill>
                <a:srgbClr val="AC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atin typeface="Microsoft YaHei" panose="020B0503020204020204" pitchFamily="34" charset="-122"/>
                  <a:ea typeface="Microsoft YaHei" panose="020B0503020204020204" pitchFamily="34" charset="-122"/>
                </a:endParaRPr>
              </a:p>
            </p:txBody>
          </p:sp>
        </p:grpSp>
      </p:grpSp>
      <p:sp>
        <p:nvSpPr>
          <p:cNvPr id="50187" name="Text Box 39"/>
          <p:cNvSpPr txBox="1">
            <a:spLocks noChangeArrowheads="1"/>
          </p:cNvSpPr>
          <p:nvPr/>
        </p:nvSpPr>
        <p:spPr bwMode="auto">
          <a:xfrm>
            <a:off x="5271247" y="2750643"/>
            <a:ext cx="1603545" cy="646331"/>
          </a:xfrm>
          <a:prstGeom prst="rect">
            <a:avLst/>
          </a:prstGeom>
          <a:noFill/>
          <a:ln w="9525" algn="ctr">
            <a:noFill/>
            <a:miter lim="800000"/>
            <a:headEnd/>
            <a:tailEnd/>
          </a:ln>
        </p:spPr>
        <p:txBody>
          <a:bodyPr wrap="square">
            <a:spAutoFit/>
          </a:bodyPr>
          <a:lstStyle/>
          <a:p>
            <a:pPr algn="ctr" eaLnBrk="1" hangingPunct="1">
              <a:defRPr/>
            </a:pPr>
            <a:r>
              <a:rPr lang="pt-PT" dirty="0" err="1">
                <a:solidFill>
                  <a:schemeClr val="tx1">
                    <a:lumMod val="85000"/>
                    <a:lumOff val="15000"/>
                  </a:schemeClr>
                </a:solidFill>
                <a:latin typeface="Microsoft YaHei" panose="020B0503020204020204" pitchFamily="34" charset="-122"/>
                <a:ea typeface="Microsoft YaHei" panose="020B0503020204020204" pitchFamily="34" charset="-122"/>
              </a:rPr>
              <a:t>Plasmócitos</a:t>
            </a:r>
            <a:r>
              <a:rPr lang="pt-PT" dirty="0">
                <a:solidFill>
                  <a:schemeClr val="tx1">
                    <a:lumMod val="85000"/>
                    <a:lumOff val="15000"/>
                  </a:schemeClr>
                </a:solidFill>
                <a:latin typeface="Microsoft YaHei" panose="020B0503020204020204" pitchFamily="34" charset="-122"/>
                <a:ea typeface="Microsoft YaHei" panose="020B0503020204020204" pitchFamily="34" charset="-122"/>
              </a:rPr>
              <a:t> do baço</a:t>
            </a:r>
          </a:p>
        </p:txBody>
      </p:sp>
      <p:sp>
        <p:nvSpPr>
          <p:cNvPr id="15371" name="AutoShape 40"/>
          <p:cNvSpPr>
            <a:spLocks noChangeArrowheads="1"/>
          </p:cNvSpPr>
          <p:nvPr/>
        </p:nvSpPr>
        <p:spPr bwMode="auto">
          <a:xfrm>
            <a:off x="6649612" y="1604716"/>
            <a:ext cx="360362" cy="360362"/>
          </a:xfrm>
          <a:prstGeom prst="plus">
            <a:avLst>
              <a:gd name="adj" fmla="val 40065"/>
            </a:avLst>
          </a:prstGeom>
          <a:solidFill>
            <a:schemeClr val="bg2">
              <a:lumMod val="50000"/>
              <a:alpha val="71000"/>
            </a:schemeClr>
          </a:solidFill>
          <a:ln>
            <a:noFill/>
          </a:ln>
          <a:effectLst>
            <a:innerShdw blurRad="63500" dist="50800">
              <a:prstClr val="black">
                <a:alpha val="50000"/>
              </a:prstClr>
            </a:innerShdw>
          </a:effectLst>
        </p:spPr>
        <p:txBody>
          <a:bodyPr wrap="none" anchor="ctr"/>
          <a:lstStyle/>
          <a:p>
            <a:pPr eaLnBrk="1" hangingPunct="1">
              <a:defRPr/>
            </a:pPr>
            <a:endParaRPr lang="pt-PT" sz="1400">
              <a:latin typeface="Microsoft YaHei" panose="020B0503020204020204" pitchFamily="34" charset="-122"/>
              <a:ea typeface="Microsoft YaHei" panose="020B0503020204020204" pitchFamily="34" charset="-122"/>
            </a:endParaRPr>
          </a:p>
        </p:txBody>
      </p:sp>
      <p:grpSp>
        <p:nvGrpSpPr>
          <p:cNvPr id="21513" name="Grupo 3"/>
          <p:cNvGrpSpPr>
            <a:grpSpLocks/>
          </p:cNvGrpSpPr>
          <p:nvPr/>
        </p:nvGrpSpPr>
        <p:grpSpPr bwMode="auto">
          <a:xfrm>
            <a:off x="7148310" y="718642"/>
            <a:ext cx="712787" cy="2030412"/>
            <a:chOff x="4942063" y="1583795"/>
            <a:chExt cx="711771" cy="2029280"/>
          </a:xfrm>
        </p:grpSpPr>
        <p:pic>
          <p:nvPicPr>
            <p:cNvPr id="21686" name="Picture 41"/>
            <p:cNvPicPr>
              <a:picLocks noChangeAspect="1" noChangeArrowheads="1"/>
            </p:cNvPicPr>
            <p:nvPr/>
          </p:nvPicPr>
          <p:blipFill>
            <a:blip r:embed="rId2">
              <a:clrChange>
                <a:clrFrom>
                  <a:srgbClr val="808000"/>
                </a:clrFrom>
                <a:clrTo>
                  <a:srgbClr val="808000">
                    <a:alpha val="0"/>
                  </a:srgbClr>
                </a:clrTo>
              </a:clrChange>
              <a:extLst>
                <a:ext uri="{28A0092B-C50C-407E-A947-70E740481C1C}">
                  <a14:useLocalDpi xmlns:a14="http://schemas.microsoft.com/office/drawing/2010/main" val="0"/>
                </a:ext>
              </a:extLst>
            </a:blip>
            <a:srcRect/>
            <a:stretch>
              <a:fillRect/>
            </a:stretch>
          </p:blipFill>
          <p:spPr bwMode="auto">
            <a:xfrm>
              <a:off x="4942063" y="1583795"/>
              <a:ext cx="711771" cy="202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687" name="Group 42"/>
            <p:cNvGrpSpPr>
              <a:grpSpLocks/>
            </p:cNvGrpSpPr>
            <p:nvPr/>
          </p:nvGrpSpPr>
          <p:grpSpPr bwMode="auto">
            <a:xfrm>
              <a:off x="5117627" y="2289908"/>
              <a:ext cx="284176" cy="296863"/>
              <a:chOff x="2925" y="3203"/>
              <a:chExt cx="227" cy="227"/>
            </a:xfrm>
          </p:grpSpPr>
          <p:sp>
            <p:nvSpPr>
              <p:cNvPr id="21697" name="Oval 43"/>
              <p:cNvSpPr>
                <a:spLocks noChangeArrowheads="1"/>
              </p:cNvSpPr>
              <p:nvPr/>
            </p:nvSpPr>
            <p:spPr bwMode="auto">
              <a:xfrm>
                <a:off x="2925" y="3203"/>
                <a:ext cx="227" cy="227"/>
              </a:xfrm>
              <a:prstGeom prst="ellipse">
                <a:avLst/>
              </a:prstGeom>
              <a:solidFill>
                <a:srgbClr val="99663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1698" name="Freeform 44"/>
              <p:cNvSpPr>
                <a:spLocks/>
              </p:cNvSpPr>
              <p:nvPr/>
            </p:nvSpPr>
            <p:spPr bwMode="auto">
              <a:xfrm>
                <a:off x="2983" y="3245"/>
                <a:ext cx="107" cy="67"/>
              </a:xfrm>
              <a:custGeom>
                <a:avLst/>
                <a:gdLst>
                  <a:gd name="T0" fmla="*/ 77 w 107"/>
                  <a:gd name="T1" fmla="*/ 19 h 67"/>
                  <a:gd name="T2" fmla="*/ 17 w 107"/>
                  <a:gd name="T3" fmla="*/ 7 h 67"/>
                  <a:gd name="T4" fmla="*/ 29 w 107"/>
                  <a:gd name="T5" fmla="*/ 61 h 67"/>
                  <a:gd name="T6" fmla="*/ 77 w 107"/>
                  <a:gd name="T7" fmla="*/ 19 h 67"/>
                  <a:gd name="T8" fmla="*/ 0 60000 65536"/>
                  <a:gd name="T9" fmla="*/ 0 60000 65536"/>
                  <a:gd name="T10" fmla="*/ 0 60000 65536"/>
                  <a:gd name="T11" fmla="*/ 0 60000 65536"/>
                  <a:gd name="T12" fmla="*/ 0 w 107"/>
                  <a:gd name="T13" fmla="*/ 0 h 67"/>
                  <a:gd name="T14" fmla="*/ 107 w 107"/>
                  <a:gd name="T15" fmla="*/ 67 h 67"/>
                </a:gdLst>
                <a:ahLst/>
                <a:cxnLst>
                  <a:cxn ang="T8">
                    <a:pos x="T0" y="T1"/>
                  </a:cxn>
                  <a:cxn ang="T9">
                    <a:pos x="T2" y="T3"/>
                  </a:cxn>
                  <a:cxn ang="T10">
                    <a:pos x="T4" y="T5"/>
                  </a:cxn>
                  <a:cxn ang="T11">
                    <a:pos x="T6" y="T7"/>
                  </a:cxn>
                </a:cxnLst>
                <a:rect l="T12" t="T13" r="T14" b="T15"/>
                <a:pathLst>
                  <a:path w="107" h="67">
                    <a:moveTo>
                      <a:pt x="77" y="19"/>
                    </a:moveTo>
                    <a:cubicBezTo>
                      <a:pt x="52" y="3"/>
                      <a:pt x="46" y="0"/>
                      <a:pt x="17" y="7"/>
                    </a:cubicBezTo>
                    <a:cubicBezTo>
                      <a:pt x="0" y="33"/>
                      <a:pt x="4" y="44"/>
                      <a:pt x="29" y="61"/>
                    </a:cubicBezTo>
                    <a:cubicBezTo>
                      <a:pt x="107" y="52"/>
                      <a:pt x="77" y="67"/>
                      <a:pt x="77" y="19"/>
                    </a:cubicBezTo>
                    <a:close/>
                  </a:path>
                </a:pathLst>
              </a:custGeom>
              <a:solidFill>
                <a:srgbClr val="68452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atin typeface="Microsoft YaHei" panose="020B0503020204020204" pitchFamily="34" charset="-122"/>
                  <a:ea typeface="Microsoft YaHei" panose="020B0503020204020204" pitchFamily="34" charset="-122"/>
                </a:endParaRPr>
              </a:p>
            </p:txBody>
          </p:sp>
        </p:grpSp>
        <p:grpSp>
          <p:nvGrpSpPr>
            <p:cNvPr id="21688" name="Group 45"/>
            <p:cNvGrpSpPr>
              <a:grpSpLocks/>
            </p:cNvGrpSpPr>
            <p:nvPr/>
          </p:nvGrpSpPr>
          <p:grpSpPr bwMode="auto">
            <a:xfrm flipV="1">
              <a:off x="5190236" y="2481260"/>
              <a:ext cx="284176" cy="296863"/>
              <a:chOff x="2925" y="3203"/>
              <a:chExt cx="227" cy="227"/>
            </a:xfrm>
          </p:grpSpPr>
          <p:sp>
            <p:nvSpPr>
              <p:cNvPr id="21695" name="Oval 46"/>
              <p:cNvSpPr>
                <a:spLocks noChangeArrowheads="1"/>
              </p:cNvSpPr>
              <p:nvPr/>
            </p:nvSpPr>
            <p:spPr bwMode="auto">
              <a:xfrm>
                <a:off x="2925" y="3203"/>
                <a:ext cx="227" cy="227"/>
              </a:xfrm>
              <a:prstGeom prst="ellipse">
                <a:avLst/>
              </a:prstGeom>
              <a:solidFill>
                <a:srgbClr val="99663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1696" name="Freeform 47"/>
              <p:cNvSpPr>
                <a:spLocks/>
              </p:cNvSpPr>
              <p:nvPr/>
            </p:nvSpPr>
            <p:spPr bwMode="auto">
              <a:xfrm>
                <a:off x="2983" y="3245"/>
                <a:ext cx="107" cy="67"/>
              </a:xfrm>
              <a:custGeom>
                <a:avLst/>
                <a:gdLst>
                  <a:gd name="T0" fmla="*/ 77 w 107"/>
                  <a:gd name="T1" fmla="*/ 19 h 67"/>
                  <a:gd name="T2" fmla="*/ 17 w 107"/>
                  <a:gd name="T3" fmla="*/ 7 h 67"/>
                  <a:gd name="T4" fmla="*/ 29 w 107"/>
                  <a:gd name="T5" fmla="*/ 61 h 67"/>
                  <a:gd name="T6" fmla="*/ 77 w 107"/>
                  <a:gd name="T7" fmla="*/ 19 h 67"/>
                  <a:gd name="T8" fmla="*/ 0 60000 65536"/>
                  <a:gd name="T9" fmla="*/ 0 60000 65536"/>
                  <a:gd name="T10" fmla="*/ 0 60000 65536"/>
                  <a:gd name="T11" fmla="*/ 0 60000 65536"/>
                  <a:gd name="T12" fmla="*/ 0 w 107"/>
                  <a:gd name="T13" fmla="*/ 0 h 67"/>
                  <a:gd name="T14" fmla="*/ 107 w 107"/>
                  <a:gd name="T15" fmla="*/ 67 h 67"/>
                </a:gdLst>
                <a:ahLst/>
                <a:cxnLst>
                  <a:cxn ang="T8">
                    <a:pos x="T0" y="T1"/>
                  </a:cxn>
                  <a:cxn ang="T9">
                    <a:pos x="T2" y="T3"/>
                  </a:cxn>
                  <a:cxn ang="T10">
                    <a:pos x="T4" y="T5"/>
                  </a:cxn>
                  <a:cxn ang="T11">
                    <a:pos x="T6" y="T7"/>
                  </a:cxn>
                </a:cxnLst>
                <a:rect l="T12" t="T13" r="T14" b="T15"/>
                <a:pathLst>
                  <a:path w="107" h="67">
                    <a:moveTo>
                      <a:pt x="77" y="19"/>
                    </a:moveTo>
                    <a:cubicBezTo>
                      <a:pt x="52" y="3"/>
                      <a:pt x="46" y="0"/>
                      <a:pt x="17" y="7"/>
                    </a:cubicBezTo>
                    <a:cubicBezTo>
                      <a:pt x="0" y="33"/>
                      <a:pt x="4" y="44"/>
                      <a:pt x="29" y="61"/>
                    </a:cubicBezTo>
                    <a:cubicBezTo>
                      <a:pt x="107" y="52"/>
                      <a:pt x="77" y="67"/>
                      <a:pt x="77" y="19"/>
                    </a:cubicBezTo>
                    <a:close/>
                  </a:path>
                </a:pathLst>
              </a:custGeom>
              <a:solidFill>
                <a:srgbClr val="68452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atin typeface="Microsoft YaHei" panose="020B0503020204020204" pitchFamily="34" charset="-122"/>
                  <a:ea typeface="Microsoft YaHei" panose="020B0503020204020204" pitchFamily="34" charset="-122"/>
                </a:endParaRPr>
              </a:p>
            </p:txBody>
          </p:sp>
        </p:grpSp>
        <p:grpSp>
          <p:nvGrpSpPr>
            <p:cNvPr id="21689" name="Group 48"/>
            <p:cNvGrpSpPr>
              <a:grpSpLocks/>
            </p:cNvGrpSpPr>
            <p:nvPr/>
          </p:nvGrpSpPr>
          <p:grpSpPr bwMode="auto">
            <a:xfrm>
              <a:off x="5083397" y="2817641"/>
              <a:ext cx="284176" cy="296864"/>
              <a:chOff x="2925" y="3203"/>
              <a:chExt cx="227" cy="227"/>
            </a:xfrm>
          </p:grpSpPr>
          <p:sp>
            <p:nvSpPr>
              <p:cNvPr id="21693" name="Oval 49"/>
              <p:cNvSpPr>
                <a:spLocks noChangeArrowheads="1"/>
              </p:cNvSpPr>
              <p:nvPr/>
            </p:nvSpPr>
            <p:spPr bwMode="auto">
              <a:xfrm>
                <a:off x="2925" y="3203"/>
                <a:ext cx="227" cy="227"/>
              </a:xfrm>
              <a:prstGeom prst="ellipse">
                <a:avLst/>
              </a:prstGeom>
              <a:solidFill>
                <a:srgbClr val="99663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1694" name="Freeform 50"/>
              <p:cNvSpPr>
                <a:spLocks/>
              </p:cNvSpPr>
              <p:nvPr/>
            </p:nvSpPr>
            <p:spPr bwMode="auto">
              <a:xfrm>
                <a:off x="2983" y="3245"/>
                <a:ext cx="107" cy="67"/>
              </a:xfrm>
              <a:custGeom>
                <a:avLst/>
                <a:gdLst>
                  <a:gd name="T0" fmla="*/ 77 w 107"/>
                  <a:gd name="T1" fmla="*/ 19 h 67"/>
                  <a:gd name="T2" fmla="*/ 17 w 107"/>
                  <a:gd name="T3" fmla="*/ 7 h 67"/>
                  <a:gd name="T4" fmla="*/ 29 w 107"/>
                  <a:gd name="T5" fmla="*/ 61 h 67"/>
                  <a:gd name="T6" fmla="*/ 77 w 107"/>
                  <a:gd name="T7" fmla="*/ 19 h 67"/>
                  <a:gd name="T8" fmla="*/ 0 60000 65536"/>
                  <a:gd name="T9" fmla="*/ 0 60000 65536"/>
                  <a:gd name="T10" fmla="*/ 0 60000 65536"/>
                  <a:gd name="T11" fmla="*/ 0 60000 65536"/>
                  <a:gd name="T12" fmla="*/ 0 w 107"/>
                  <a:gd name="T13" fmla="*/ 0 h 67"/>
                  <a:gd name="T14" fmla="*/ 107 w 107"/>
                  <a:gd name="T15" fmla="*/ 67 h 67"/>
                </a:gdLst>
                <a:ahLst/>
                <a:cxnLst>
                  <a:cxn ang="T8">
                    <a:pos x="T0" y="T1"/>
                  </a:cxn>
                  <a:cxn ang="T9">
                    <a:pos x="T2" y="T3"/>
                  </a:cxn>
                  <a:cxn ang="T10">
                    <a:pos x="T4" y="T5"/>
                  </a:cxn>
                  <a:cxn ang="T11">
                    <a:pos x="T6" y="T7"/>
                  </a:cxn>
                </a:cxnLst>
                <a:rect l="T12" t="T13" r="T14" b="T15"/>
                <a:pathLst>
                  <a:path w="107" h="67">
                    <a:moveTo>
                      <a:pt x="77" y="19"/>
                    </a:moveTo>
                    <a:cubicBezTo>
                      <a:pt x="52" y="3"/>
                      <a:pt x="46" y="0"/>
                      <a:pt x="17" y="7"/>
                    </a:cubicBezTo>
                    <a:cubicBezTo>
                      <a:pt x="0" y="33"/>
                      <a:pt x="4" y="44"/>
                      <a:pt x="29" y="61"/>
                    </a:cubicBezTo>
                    <a:cubicBezTo>
                      <a:pt x="107" y="52"/>
                      <a:pt x="77" y="67"/>
                      <a:pt x="77" y="19"/>
                    </a:cubicBezTo>
                    <a:close/>
                  </a:path>
                </a:pathLst>
              </a:custGeom>
              <a:solidFill>
                <a:srgbClr val="68452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atin typeface="Microsoft YaHei" panose="020B0503020204020204" pitchFamily="34" charset="-122"/>
                  <a:ea typeface="Microsoft YaHei" panose="020B0503020204020204" pitchFamily="34" charset="-122"/>
                </a:endParaRPr>
              </a:p>
            </p:txBody>
          </p:sp>
        </p:grpSp>
        <p:grpSp>
          <p:nvGrpSpPr>
            <p:cNvPr id="21690" name="Group 51"/>
            <p:cNvGrpSpPr>
              <a:grpSpLocks/>
            </p:cNvGrpSpPr>
            <p:nvPr/>
          </p:nvGrpSpPr>
          <p:grpSpPr bwMode="auto">
            <a:xfrm flipH="1">
              <a:off x="5165322" y="3200400"/>
              <a:ext cx="284176" cy="296864"/>
              <a:chOff x="2925" y="3203"/>
              <a:chExt cx="227" cy="227"/>
            </a:xfrm>
          </p:grpSpPr>
          <p:sp>
            <p:nvSpPr>
              <p:cNvPr id="21691" name="Oval 52"/>
              <p:cNvSpPr>
                <a:spLocks noChangeArrowheads="1"/>
              </p:cNvSpPr>
              <p:nvPr/>
            </p:nvSpPr>
            <p:spPr bwMode="auto">
              <a:xfrm>
                <a:off x="2925" y="3203"/>
                <a:ext cx="227" cy="227"/>
              </a:xfrm>
              <a:prstGeom prst="ellipse">
                <a:avLst/>
              </a:prstGeom>
              <a:solidFill>
                <a:srgbClr val="99663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1692" name="Freeform 53"/>
              <p:cNvSpPr>
                <a:spLocks/>
              </p:cNvSpPr>
              <p:nvPr/>
            </p:nvSpPr>
            <p:spPr bwMode="auto">
              <a:xfrm>
                <a:off x="2983" y="3245"/>
                <a:ext cx="107" cy="67"/>
              </a:xfrm>
              <a:custGeom>
                <a:avLst/>
                <a:gdLst>
                  <a:gd name="T0" fmla="*/ 77 w 107"/>
                  <a:gd name="T1" fmla="*/ 19 h 67"/>
                  <a:gd name="T2" fmla="*/ 17 w 107"/>
                  <a:gd name="T3" fmla="*/ 7 h 67"/>
                  <a:gd name="T4" fmla="*/ 29 w 107"/>
                  <a:gd name="T5" fmla="*/ 61 h 67"/>
                  <a:gd name="T6" fmla="*/ 77 w 107"/>
                  <a:gd name="T7" fmla="*/ 19 h 67"/>
                  <a:gd name="T8" fmla="*/ 0 60000 65536"/>
                  <a:gd name="T9" fmla="*/ 0 60000 65536"/>
                  <a:gd name="T10" fmla="*/ 0 60000 65536"/>
                  <a:gd name="T11" fmla="*/ 0 60000 65536"/>
                  <a:gd name="T12" fmla="*/ 0 w 107"/>
                  <a:gd name="T13" fmla="*/ 0 h 67"/>
                  <a:gd name="T14" fmla="*/ 107 w 107"/>
                  <a:gd name="T15" fmla="*/ 67 h 67"/>
                </a:gdLst>
                <a:ahLst/>
                <a:cxnLst>
                  <a:cxn ang="T8">
                    <a:pos x="T0" y="T1"/>
                  </a:cxn>
                  <a:cxn ang="T9">
                    <a:pos x="T2" y="T3"/>
                  </a:cxn>
                  <a:cxn ang="T10">
                    <a:pos x="T4" y="T5"/>
                  </a:cxn>
                  <a:cxn ang="T11">
                    <a:pos x="T6" y="T7"/>
                  </a:cxn>
                </a:cxnLst>
                <a:rect l="T12" t="T13" r="T14" b="T15"/>
                <a:pathLst>
                  <a:path w="107" h="67">
                    <a:moveTo>
                      <a:pt x="77" y="19"/>
                    </a:moveTo>
                    <a:cubicBezTo>
                      <a:pt x="52" y="3"/>
                      <a:pt x="46" y="0"/>
                      <a:pt x="17" y="7"/>
                    </a:cubicBezTo>
                    <a:cubicBezTo>
                      <a:pt x="0" y="33"/>
                      <a:pt x="4" y="44"/>
                      <a:pt x="29" y="61"/>
                    </a:cubicBezTo>
                    <a:cubicBezTo>
                      <a:pt x="107" y="52"/>
                      <a:pt x="77" y="67"/>
                      <a:pt x="77" y="19"/>
                    </a:cubicBezTo>
                    <a:close/>
                  </a:path>
                </a:pathLst>
              </a:custGeom>
              <a:solidFill>
                <a:srgbClr val="68452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atin typeface="Microsoft YaHei" panose="020B0503020204020204" pitchFamily="34" charset="-122"/>
                  <a:ea typeface="Microsoft YaHei" panose="020B0503020204020204" pitchFamily="34" charset="-122"/>
                </a:endParaRPr>
              </a:p>
            </p:txBody>
          </p:sp>
        </p:grpSp>
      </p:grpSp>
      <p:sp>
        <p:nvSpPr>
          <p:cNvPr id="50194" name="Text Box 54"/>
          <p:cNvSpPr txBox="1">
            <a:spLocks noChangeArrowheads="1"/>
          </p:cNvSpPr>
          <p:nvPr/>
        </p:nvSpPr>
        <p:spPr bwMode="auto">
          <a:xfrm>
            <a:off x="6699047" y="2750643"/>
            <a:ext cx="1636713" cy="646331"/>
          </a:xfrm>
          <a:prstGeom prst="rect">
            <a:avLst/>
          </a:prstGeom>
          <a:noFill/>
          <a:ln w="9525" algn="ctr">
            <a:noFill/>
            <a:miter lim="800000"/>
            <a:headEnd/>
            <a:tailEnd/>
          </a:ln>
        </p:spPr>
        <p:txBody>
          <a:bodyPr>
            <a:spAutoFit/>
          </a:bodyPr>
          <a:lstStyle/>
          <a:p>
            <a:pPr algn="ctr" eaLnBrk="1" hangingPunct="1">
              <a:defRPr/>
            </a:pPr>
            <a:r>
              <a:rPr lang="pt-PT" dirty="0">
                <a:solidFill>
                  <a:schemeClr val="tx1">
                    <a:lumMod val="85000"/>
                    <a:lumOff val="15000"/>
                  </a:schemeClr>
                </a:solidFill>
                <a:latin typeface="Microsoft YaHei" panose="020B0503020204020204" pitchFamily="34" charset="-122"/>
                <a:ea typeface="Microsoft YaHei" panose="020B0503020204020204" pitchFamily="34" charset="-122"/>
              </a:rPr>
              <a:t>Células de mieloma</a:t>
            </a:r>
          </a:p>
        </p:txBody>
      </p:sp>
      <p:grpSp>
        <p:nvGrpSpPr>
          <p:cNvPr id="21515" name="Grupo 2"/>
          <p:cNvGrpSpPr>
            <a:grpSpLocks/>
          </p:cNvGrpSpPr>
          <p:nvPr/>
        </p:nvGrpSpPr>
        <p:grpSpPr bwMode="auto">
          <a:xfrm>
            <a:off x="9096076" y="718642"/>
            <a:ext cx="711200" cy="2030412"/>
            <a:chOff x="6642230" y="1628800"/>
            <a:chExt cx="711771" cy="2029280"/>
          </a:xfrm>
        </p:grpSpPr>
        <p:pic>
          <p:nvPicPr>
            <p:cNvPr id="21673" name="Picture 56"/>
            <p:cNvPicPr>
              <a:picLocks noChangeAspect="1" noChangeArrowheads="1"/>
            </p:cNvPicPr>
            <p:nvPr/>
          </p:nvPicPr>
          <p:blipFill>
            <a:blip r:embed="rId2">
              <a:clrChange>
                <a:clrFrom>
                  <a:srgbClr val="808000"/>
                </a:clrFrom>
                <a:clrTo>
                  <a:srgbClr val="808000">
                    <a:alpha val="0"/>
                  </a:srgbClr>
                </a:clrTo>
              </a:clrChange>
              <a:extLst>
                <a:ext uri="{28A0092B-C50C-407E-A947-70E740481C1C}">
                  <a14:useLocalDpi xmlns:a14="http://schemas.microsoft.com/office/drawing/2010/main" val="0"/>
                </a:ext>
              </a:extLst>
            </a:blip>
            <a:srcRect/>
            <a:stretch>
              <a:fillRect/>
            </a:stretch>
          </p:blipFill>
          <p:spPr bwMode="auto">
            <a:xfrm>
              <a:off x="6642230" y="1628800"/>
              <a:ext cx="711771" cy="202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674" name="Group 57"/>
            <p:cNvGrpSpPr>
              <a:grpSpLocks/>
            </p:cNvGrpSpPr>
            <p:nvPr/>
          </p:nvGrpSpPr>
          <p:grpSpPr bwMode="auto">
            <a:xfrm>
              <a:off x="6747292" y="2310269"/>
              <a:ext cx="284176" cy="296863"/>
              <a:chOff x="3515" y="3113"/>
              <a:chExt cx="408" cy="408"/>
            </a:xfrm>
          </p:grpSpPr>
          <p:sp>
            <p:nvSpPr>
              <p:cNvPr id="21684" name="AutoShape 58"/>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a:latin typeface="Microsoft YaHei" panose="020B0503020204020204" pitchFamily="34" charset="-122"/>
                  <a:ea typeface="Microsoft YaHei" panose="020B0503020204020204" pitchFamily="34" charset="-122"/>
                </a:endParaRPr>
              </a:p>
            </p:txBody>
          </p:sp>
          <p:sp>
            <p:nvSpPr>
              <p:cNvPr id="21685" name="AutoShape 59"/>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E02B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a:latin typeface="Microsoft YaHei" panose="020B0503020204020204" pitchFamily="34" charset="-122"/>
                  <a:ea typeface="Microsoft YaHei" panose="020B0503020204020204" pitchFamily="34" charset="-122"/>
                </a:endParaRPr>
              </a:p>
            </p:txBody>
          </p:sp>
        </p:grpSp>
        <p:grpSp>
          <p:nvGrpSpPr>
            <p:cNvPr id="21675" name="Group 60"/>
            <p:cNvGrpSpPr>
              <a:grpSpLocks/>
            </p:cNvGrpSpPr>
            <p:nvPr/>
          </p:nvGrpSpPr>
          <p:grpSpPr bwMode="auto">
            <a:xfrm>
              <a:off x="6879426" y="2607133"/>
              <a:ext cx="284176" cy="296864"/>
              <a:chOff x="3515" y="3113"/>
              <a:chExt cx="408" cy="408"/>
            </a:xfrm>
          </p:grpSpPr>
          <p:sp>
            <p:nvSpPr>
              <p:cNvPr id="21682" name="AutoShape 61"/>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a:latin typeface="Microsoft YaHei" panose="020B0503020204020204" pitchFamily="34" charset="-122"/>
                  <a:ea typeface="Microsoft YaHei" panose="020B0503020204020204" pitchFamily="34" charset="-122"/>
                </a:endParaRPr>
              </a:p>
            </p:txBody>
          </p:sp>
          <p:sp>
            <p:nvSpPr>
              <p:cNvPr id="21683" name="AutoShape 62"/>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00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a:latin typeface="Microsoft YaHei" panose="020B0503020204020204" pitchFamily="34" charset="-122"/>
                  <a:ea typeface="Microsoft YaHei" panose="020B0503020204020204" pitchFamily="34" charset="-122"/>
                </a:endParaRPr>
              </a:p>
            </p:txBody>
          </p:sp>
        </p:grpSp>
        <p:grpSp>
          <p:nvGrpSpPr>
            <p:cNvPr id="21676" name="Group 63"/>
            <p:cNvGrpSpPr>
              <a:grpSpLocks/>
            </p:cNvGrpSpPr>
            <p:nvPr/>
          </p:nvGrpSpPr>
          <p:grpSpPr bwMode="auto">
            <a:xfrm>
              <a:off x="6785268" y="2916377"/>
              <a:ext cx="284176" cy="296863"/>
              <a:chOff x="3515" y="3113"/>
              <a:chExt cx="408" cy="408"/>
            </a:xfrm>
          </p:grpSpPr>
          <p:sp>
            <p:nvSpPr>
              <p:cNvPr id="21680" name="AutoShape 64"/>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a:latin typeface="Microsoft YaHei" panose="020B0503020204020204" pitchFamily="34" charset="-122"/>
                  <a:ea typeface="Microsoft YaHei" panose="020B0503020204020204" pitchFamily="34" charset="-122"/>
                </a:endParaRPr>
              </a:p>
            </p:txBody>
          </p:sp>
          <p:sp>
            <p:nvSpPr>
              <p:cNvPr id="21681" name="AutoShape 65"/>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600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a:latin typeface="Microsoft YaHei" panose="020B0503020204020204" pitchFamily="34" charset="-122"/>
                  <a:ea typeface="Microsoft YaHei" panose="020B0503020204020204" pitchFamily="34" charset="-122"/>
                </a:endParaRPr>
              </a:p>
            </p:txBody>
          </p:sp>
        </p:grpSp>
        <p:grpSp>
          <p:nvGrpSpPr>
            <p:cNvPr id="21677" name="Group 66"/>
            <p:cNvGrpSpPr>
              <a:grpSpLocks/>
            </p:cNvGrpSpPr>
            <p:nvPr/>
          </p:nvGrpSpPr>
          <p:grpSpPr bwMode="auto">
            <a:xfrm>
              <a:off x="6903636" y="3200400"/>
              <a:ext cx="284176" cy="296864"/>
              <a:chOff x="3515" y="3113"/>
              <a:chExt cx="408" cy="408"/>
            </a:xfrm>
          </p:grpSpPr>
          <p:sp>
            <p:nvSpPr>
              <p:cNvPr id="21678" name="AutoShape 67"/>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a:latin typeface="Microsoft YaHei" panose="020B0503020204020204" pitchFamily="34" charset="-122"/>
                  <a:ea typeface="Microsoft YaHei" panose="020B0503020204020204" pitchFamily="34" charset="-122"/>
                </a:endParaRPr>
              </a:p>
            </p:txBody>
          </p:sp>
          <p:sp>
            <p:nvSpPr>
              <p:cNvPr id="21679" name="AutoShape 68"/>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FF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a:latin typeface="Microsoft YaHei" panose="020B0503020204020204" pitchFamily="34" charset="-122"/>
                  <a:ea typeface="Microsoft YaHei" panose="020B0503020204020204" pitchFamily="34" charset="-122"/>
                </a:endParaRPr>
              </a:p>
            </p:txBody>
          </p:sp>
        </p:grpSp>
      </p:grpSp>
      <p:sp>
        <p:nvSpPr>
          <p:cNvPr id="50201" name="Text Box 69"/>
          <p:cNvSpPr txBox="1">
            <a:spLocks noChangeArrowheads="1"/>
          </p:cNvSpPr>
          <p:nvPr/>
        </p:nvSpPr>
        <p:spPr bwMode="auto">
          <a:xfrm>
            <a:off x="8645227" y="2818905"/>
            <a:ext cx="1690687" cy="369332"/>
          </a:xfrm>
          <a:prstGeom prst="rect">
            <a:avLst/>
          </a:prstGeom>
          <a:noFill/>
          <a:ln w="9525" algn="ctr">
            <a:noFill/>
            <a:miter lim="800000"/>
            <a:headEnd/>
            <a:tailEnd/>
          </a:ln>
        </p:spPr>
        <p:txBody>
          <a:bodyPr>
            <a:spAutoFit/>
          </a:bodyPr>
          <a:lstStyle/>
          <a:p>
            <a:pPr algn="ctr" eaLnBrk="1" hangingPunct="1">
              <a:defRPr/>
            </a:pPr>
            <a:r>
              <a:rPr lang="pt-PT" dirty="0">
                <a:solidFill>
                  <a:schemeClr val="tx1">
                    <a:lumMod val="85000"/>
                    <a:lumOff val="15000"/>
                  </a:schemeClr>
                </a:solidFill>
                <a:latin typeface="Microsoft YaHei" panose="020B0503020204020204" pitchFamily="34" charset="-122"/>
                <a:ea typeface="Microsoft YaHei" panose="020B0503020204020204" pitchFamily="34" charset="-122"/>
              </a:rPr>
              <a:t>Hibridoma</a:t>
            </a:r>
          </a:p>
        </p:txBody>
      </p:sp>
      <p:grpSp>
        <p:nvGrpSpPr>
          <p:cNvPr id="21526" name="Grupo 5"/>
          <p:cNvGrpSpPr>
            <a:grpSpLocks/>
          </p:cNvGrpSpPr>
          <p:nvPr/>
        </p:nvGrpSpPr>
        <p:grpSpPr bwMode="auto">
          <a:xfrm>
            <a:off x="529753" y="362212"/>
            <a:ext cx="2419350" cy="2447925"/>
            <a:chOff x="622300" y="638690"/>
            <a:chExt cx="2419350" cy="2447925"/>
          </a:xfrm>
        </p:grpSpPr>
        <p:pic>
          <p:nvPicPr>
            <p:cNvPr id="21587" name="Picture 177" descr="rato maricas"/>
            <p:cNvPicPr>
              <a:picLocks noChangeAspect="1" noChangeArrowheads="1"/>
            </p:cNvPicPr>
            <p:nvPr/>
          </p:nvPicPr>
          <p:blipFill>
            <a:blip r:embed="rId3">
              <a:clrChange>
                <a:clrFrom>
                  <a:srgbClr val="999933"/>
                </a:clrFrom>
                <a:clrTo>
                  <a:srgbClr val="999933">
                    <a:alpha val="0"/>
                  </a:srgbClr>
                </a:clrTo>
              </a:clrChange>
              <a:extLst>
                <a:ext uri="{28A0092B-C50C-407E-A947-70E740481C1C}">
                  <a14:useLocalDpi xmlns:a14="http://schemas.microsoft.com/office/drawing/2010/main" val="0"/>
                </a:ext>
              </a:extLst>
            </a:blip>
            <a:srcRect/>
            <a:stretch>
              <a:fillRect/>
            </a:stretch>
          </p:blipFill>
          <p:spPr bwMode="auto">
            <a:xfrm>
              <a:off x="622300" y="638690"/>
              <a:ext cx="24193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88" name="Text Box 178"/>
            <p:cNvSpPr txBox="1">
              <a:spLocks noChangeArrowheads="1"/>
            </p:cNvSpPr>
            <p:nvPr/>
          </p:nvSpPr>
          <p:spPr bwMode="auto">
            <a:xfrm>
              <a:off x="2158648" y="1088740"/>
              <a:ext cx="4379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PT" sz="1400" b="1" dirty="0" err="1">
                  <a:solidFill>
                    <a:srgbClr val="800000"/>
                  </a:solidFill>
                  <a:latin typeface="Microsoft YaHei" panose="020B0503020204020204" pitchFamily="34" charset="-122"/>
                  <a:ea typeface="Microsoft YaHei" panose="020B0503020204020204" pitchFamily="34" charset="-122"/>
                </a:rPr>
                <a:t>Ag</a:t>
              </a:r>
              <a:endParaRPr lang="pt-PT" sz="1400" b="1" dirty="0">
                <a:solidFill>
                  <a:srgbClr val="800000"/>
                </a:solidFill>
                <a:latin typeface="Microsoft YaHei" panose="020B0503020204020204" pitchFamily="34" charset="-122"/>
                <a:ea typeface="Microsoft YaHei" panose="020B0503020204020204" pitchFamily="34" charset="-122"/>
              </a:endParaRPr>
            </a:p>
          </p:txBody>
        </p:sp>
      </p:grpSp>
      <p:sp>
        <p:nvSpPr>
          <p:cNvPr id="21527" name="Text Box 179"/>
          <p:cNvSpPr txBox="1">
            <a:spLocks noChangeArrowheads="1"/>
          </p:cNvSpPr>
          <p:nvPr/>
        </p:nvSpPr>
        <p:spPr bwMode="auto">
          <a:xfrm>
            <a:off x="374074" y="5974323"/>
            <a:ext cx="151374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sz="2000" b="1" dirty="0" err="1">
                <a:solidFill>
                  <a:srgbClr val="800000"/>
                </a:solidFill>
                <a:latin typeface="Microsoft YaHei" panose="020B0503020204020204" pitchFamily="34" charset="-122"/>
                <a:ea typeface="Microsoft YaHei" panose="020B0503020204020204" pitchFamily="34" charset="-122"/>
              </a:rPr>
              <a:t>Antisoro</a:t>
            </a:r>
            <a:r>
              <a:rPr lang="pt-PT" sz="2000" b="1" dirty="0">
                <a:solidFill>
                  <a:srgbClr val="800000"/>
                </a:solidFill>
                <a:latin typeface="Microsoft YaHei" panose="020B0503020204020204" pitchFamily="34" charset="-122"/>
                <a:ea typeface="Microsoft YaHei" panose="020B0503020204020204" pitchFamily="34" charset="-122"/>
              </a:rPr>
              <a:t> </a:t>
            </a:r>
            <a:r>
              <a:rPr lang="pt-PT" sz="2000" b="1" dirty="0" err="1">
                <a:solidFill>
                  <a:srgbClr val="800000"/>
                </a:solidFill>
                <a:latin typeface="Microsoft YaHei" panose="020B0503020204020204" pitchFamily="34" charset="-122"/>
                <a:ea typeface="Microsoft YaHei" panose="020B0503020204020204" pitchFamily="34" charset="-122"/>
              </a:rPr>
              <a:t>policlonal</a:t>
            </a:r>
            <a:endParaRPr lang="pt-PT" sz="2000" b="1" dirty="0">
              <a:solidFill>
                <a:srgbClr val="800000"/>
              </a:solidFill>
              <a:latin typeface="Microsoft YaHei" panose="020B0503020204020204" pitchFamily="34" charset="-122"/>
              <a:ea typeface="Microsoft YaHei" panose="020B0503020204020204" pitchFamily="34" charset="-122"/>
            </a:endParaRPr>
          </a:p>
        </p:txBody>
      </p:sp>
      <p:grpSp>
        <p:nvGrpSpPr>
          <p:cNvPr id="3" name="Grupo 2"/>
          <p:cNvGrpSpPr/>
          <p:nvPr/>
        </p:nvGrpSpPr>
        <p:grpSpPr>
          <a:xfrm>
            <a:off x="987702" y="3574211"/>
            <a:ext cx="519112" cy="1790700"/>
            <a:chOff x="1601788" y="3466635"/>
            <a:chExt cx="519112" cy="1790700"/>
          </a:xfrm>
        </p:grpSpPr>
        <p:grpSp>
          <p:nvGrpSpPr>
            <p:cNvPr id="21553" name="Group 180"/>
            <p:cNvGrpSpPr>
              <a:grpSpLocks/>
            </p:cNvGrpSpPr>
            <p:nvPr/>
          </p:nvGrpSpPr>
          <p:grpSpPr bwMode="auto">
            <a:xfrm>
              <a:off x="1601788" y="3466635"/>
              <a:ext cx="519112" cy="1790700"/>
              <a:chOff x="3163" y="941"/>
              <a:chExt cx="461" cy="1470"/>
            </a:xfrm>
          </p:grpSpPr>
          <p:pic>
            <p:nvPicPr>
              <p:cNvPr id="21570" name="Picture 18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3" y="941"/>
                <a:ext cx="461" cy="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71" name="Group 182"/>
              <p:cNvGrpSpPr>
                <a:grpSpLocks/>
              </p:cNvGrpSpPr>
              <p:nvPr/>
            </p:nvGrpSpPr>
            <p:grpSpPr bwMode="auto">
              <a:xfrm>
                <a:off x="3305" y="1536"/>
                <a:ext cx="91" cy="148"/>
                <a:chOff x="2284" y="3282"/>
                <a:chExt cx="285" cy="602"/>
              </a:xfrm>
            </p:grpSpPr>
            <p:sp>
              <p:nvSpPr>
                <p:cNvPr id="21584" name="AutoShape 183"/>
                <p:cNvSpPr>
                  <a:spLocks noChangeArrowheads="1"/>
                </p:cNvSpPr>
                <p:nvPr/>
              </p:nvSpPr>
              <p:spPr bwMode="auto">
                <a:xfrm>
                  <a:off x="2381" y="3475"/>
                  <a:ext cx="91" cy="409"/>
                </a:xfrm>
                <a:prstGeom prst="roundRect">
                  <a:avLst>
                    <a:gd name="adj" fmla="val 29671"/>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585" name="AutoShape 184"/>
                <p:cNvSpPr>
                  <a:spLocks noChangeArrowheads="1"/>
                </p:cNvSpPr>
                <p:nvPr/>
              </p:nvSpPr>
              <p:spPr bwMode="auto">
                <a:xfrm rot="-2535482">
                  <a:off x="2284" y="3282"/>
                  <a:ext cx="91" cy="272"/>
                </a:xfrm>
                <a:prstGeom prst="roundRect">
                  <a:avLst>
                    <a:gd name="adj" fmla="val 43162"/>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586" name="AutoShape 185"/>
                <p:cNvSpPr>
                  <a:spLocks noChangeArrowheads="1"/>
                </p:cNvSpPr>
                <p:nvPr/>
              </p:nvSpPr>
              <p:spPr bwMode="auto">
                <a:xfrm rot="2535482" flipH="1">
                  <a:off x="2478" y="3282"/>
                  <a:ext cx="91" cy="272"/>
                </a:xfrm>
                <a:prstGeom prst="roundRect">
                  <a:avLst>
                    <a:gd name="adj" fmla="val 35963"/>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grpSp>
          <p:grpSp>
            <p:nvGrpSpPr>
              <p:cNvPr id="21572" name="Group 186"/>
              <p:cNvGrpSpPr>
                <a:grpSpLocks/>
              </p:cNvGrpSpPr>
              <p:nvPr/>
            </p:nvGrpSpPr>
            <p:grpSpPr bwMode="auto">
              <a:xfrm>
                <a:off x="3441" y="1747"/>
                <a:ext cx="91" cy="148"/>
                <a:chOff x="2284" y="3282"/>
                <a:chExt cx="285" cy="602"/>
              </a:xfrm>
            </p:grpSpPr>
            <p:sp>
              <p:nvSpPr>
                <p:cNvPr id="21581" name="AutoShape 187"/>
                <p:cNvSpPr>
                  <a:spLocks noChangeArrowheads="1"/>
                </p:cNvSpPr>
                <p:nvPr/>
              </p:nvSpPr>
              <p:spPr bwMode="auto">
                <a:xfrm>
                  <a:off x="2381" y="3475"/>
                  <a:ext cx="91" cy="409"/>
                </a:xfrm>
                <a:prstGeom prst="roundRect">
                  <a:avLst>
                    <a:gd name="adj" fmla="val 29671"/>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582" name="AutoShape 188"/>
                <p:cNvSpPr>
                  <a:spLocks noChangeArrowheads="1"/>
                </p:cNvSpPr>
                <p:nvPr/>
              </p:nvSpPr>
              <p:spPr bwMode="auto">
                <a:xfrm rot="-2535482">
                  <a:off x="2284" y="3282"/>
                  <a:ext cx="91" cy="272"/>
                </a:xfrm>
                <a:prstGeom prst="roundRect">
                  <a:avLst>
                    <a:gd name="adj" fmla="val 43162"/>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583" name="AutoShape 189"/>
                <p:cNvSpPr>
                  <a:spLocks noChangeArrowheads="1"/>
                </p:cNvSpPr>
                <p:nvPr/>
              </p:nvSpPr>
              <p:spPr bwMode="auto">
                <a:xfrm rot="2535482" flipH="1">
                  <a:off x="2478" y="3282"/>
                  <a:ext cx="91" cy="272"/>
                </a:xfrm>
                <a:prstGeom prst="roundRect">
                  <a:avLst>
                    <a:gd name="adj" fmla="val 35963"/>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grpSp>
          <p:grpSp>
            <p:nvGrpSpPr>
              <p:cNvPr id="21573" name="Group 190"/>
              <p:cNvGrpSpPr>
                <a:grpSpLocks/>
              </p:cNvGrpSpPr>
              <p:nvPr/>
            </p:nvGrpSpPr>
            <p:grpSpPr bwMode="auto">
              <a:xfrm>
                <a:off x="3305" y="1974"/>
                <a:ext cx="91" cy="148"/>
                <a:chOff x="2284" y="3282"/>
                <a:chExt cx="285" cy="602"/>
              </a:xfrm>
            </p:grpSpPr>
            <p:sp>
              <p:nvSpPr>
                <p:cNvPr id="21578" name="AutoShape 191"/>
                <p:cNvSpPr>
                  <a:spLocks noChangeArrowheads="1"/>
                </p:cNvSpPr>
                <p:nvPr/>
              </p:nvSpPr>
              <p:spPr bwMode="auto">
                <a:xfrm>
                  <a:off x="2381" y="3475"/>
                  <a:ext cx="91" cy="409"/>
                </a:xfrm>
                <a:prstGeom prst="roundRect">
                  <a:avLst>
                    <a:gd name="adj" fmla="val 29671"/>
                  </a:avLst>
                </a:prstGeom>
                <a:solidFill>
                  <a:srgbClr val="99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579" name="AutoShape 192"/>
                <p:cNvSpPr>
                  <a:spLocks noChangeArrowheads="1"/>
                </p:cNvSpPr>
                <p:nvPr/>
              </p:nvSpPr>
              <p:spPr bwMode="auto">
                <a:xfrm rot="-2535482">
                  <a:off x="2284" y="3282"/>
                  <a:ext cx="91" cy="272"/>
                </a:xfrm>
                <a:prstGeom prst="roundRect">
                  <a:avLst>
                    <a:gd name="adj" fmla="val 43162"/>
                  </a:avLst>
                </a:prstGeom>
                <a:solidFill>
                  <a:srgbClr val="99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580" name="AutoShape 193"/>
                <p:cNvSpPr>
                  <a:spLocks noChangeArrowheads="1"/>
                </p:cNvSpPr>
                <p:nvPr/>
              </p:nvSpPr>
              <p:spPr bwMode="auto">
                <a:xfrm rot="2535482" flipH="1">
                  <a:off x="2478" y="3282"/>
                  <a:ext cx="91" cy="272"/>
                </a:xfrm>
                <a:prstGeom prst="roundRect">
                  <a:avLst>
                    <a:gd name="adj" fmla="val 35963"/>
                  </a:avLst>
                </a:prstGeom>
                <a:solidFill>
                  <a:srgbClr val="99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grpSp>
          <p:grpSp>
            <p:nvGrpSpPr>
              <p:cNvPr id="21574" name="Group 194"/>
              <p:cNvGrpSpPr>
                <a:grpSpLocks/>
              </p:cNvGrpSpPr>
              <p:nvPr/>
            </p:nvGrpSpPr>
            <p:grpSpPr bwMode="auto">
              <a:xfrm>
                <a:off x="3441" y="2155"/>
                <a:ext cx="91" cy="148"/>
                <a:chOff x="2284" y="3282"/>
                <a:chExt cx="285" cy="602"/>
              </a:xfrm>
            </p:grpSpPr>
            <p:sp>
              <p:nvSpPr>
                <p:cNvPr id="21575" name="AutoShape 195"/>
                <p:cNvSpPr>
                  <a:spLocks noChangeArrowheads="1"/>
                </p:cNvSpPr>
                <p:nvPr/>
              </p:nvSpPr>
              <p:spPr bwMode="auto">
                <a:xfrm>
                  <a:off x="2381" y="3475"/>
                  <a:ext cx="91" cy="409"/>
                </a:xfrm>
                <a:prstGeom prst="roundRect">
                  <a:avLst>
                    <a:gd name="adj" fmla="val 29671"/>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576" name="AutoShape 196"/>
                <p:cNvSpPr>
                  <a:spLocks noChangeArrowheads="1"/>
                </p:cNvSpPr>
                <p:nvPr/>
              </p:nvSpPr>
              <p:spPr bwMode="auto">
                <a:xfrm rot="-2535482">
                  <a:off x="2284" y="3282"/>
                  <a:ext cx="91" cy="272"/>
                </a:xfrm>
                <a:prstGeom prst="roundRect">
                  <a:avLst>
                    <a:gd name="adj" fmla="val 43162"/>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577" name="AutoShape 197"/>
                <p:cNvSpPr>
                  <a:spLocks noChangeArrowheads="1"/>
                </p:cNvSpPr>
                <p:nvPr/>
              </p:nvSpPr>
              <p:spPr bwMode="auto">
                <a:xfrm rot="2535482" flipH="1">
                  <a:off x="2478" y="3282"/>
                  <a:ext cx="91" cy="272"/>
                </a:xfrm>
                <a:prstGeom prst="roundRect">
                  <a:avLst>
                    <a:gd name="adj" fmla="val 35963"/>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grpSp>
        </p:grpSp>
        <p:grpSp>
          <p:nvGrpSpPr>
            <p:cNvPr id="21554" name="Group 17"/>
            <p:cNvGrpSpPr>
              <a:grpSpLocks/>
            </p:cNvGrpSpPr>
            <p:nvPr/>
          </p:nvGrpSpPr>
          <p:grpSpPr bwMode="auto">
            <a:xfrm>
              <a:off x="1920523" y="4180768"/>
              <a:ext cx="144241" cy="234830"/>
              <a:chOff x="2284" y="3282"/>
              <a:chExt cx="285" cy="602"/>
            </a:xfrm>
          </p:grpSpPr>
          <p:sp>
            <p:nvSpPr>
              <p:cNvPr id="21567" name="AutoShape 18"/>
              <p:cNvSpPr>
                <a:spLocks noChangeArrowheads="1"/>
              </p:cNvSpPr>
              <p:nvPr/>
            </p:nvSpPr>
            <p:spPr bwMode="auto">
              <a:xfrm>
                <a:off x="2381" y="3475"/>
                <a:ext cx="91" cy="409"/>
              </a:xfrm>
              <a:prstGeom prst="roundRect">
                <a:avLst>
                  <a:gd name="adj" fmla="val 29671"/>
                </a:avLst>
              </a:prstGeom>
              <a:solidFill>
                <a:srgbClr val="99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1568" name="AutoShape 19"/>
              <p:cNvSpPr>
                <a:spLocks noChangeArrowheads="1"/>
              </p:cNvSpPr>
              <p:nvPr/>
            </p:nvSpPr>
            <p:spPr bwMode="auto">
              <a:xfrm rot="-2535482">
                <a:off x="2284" y="3282"/>
                <a:ext cx="91" cy="272"/>
              </a:xfrm>
              <a:prstGeom prst="roundRect">
                <a:avLst>
                  <a:gd name="adj" fmla="val 43162"/>
                </a:avLst>
              </a:prstGeom>
              <a:solidFill>
                <a:srgbClr val="99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1569" name="AutoShape 20"/>
              <p:cNvSpPr>
                <a:spLocks noChangeArrowheads="1"/>
              </p:cNvSpPr>
              <p:nvPr/>
            </p:nvSpPr>
            <p:spPr bwMode="auto">
              <a:xfrm rot="2535482" flipH="1">
                <a:off x="2478" y="3282"/>
                <a:ext cx="91" cy="272"/>
              </a:xfrm>
              <a:prstGeom prst="roundRect">
                <a:avLst>
                  <a:gd name="adj" fmla="val 35963"/>
                </a:avLst>
              </a:prstGeom>
              <a:solidFill>
                <a:srgbClr val="99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grpSp>
        <p:grpSp>
          <p:nvGrpSpPr>
            <p:cNvPr id="21555" name="Group 13"/>
            <p:cNvGrpSpPr>
              <a:grpSpLocks/>
            </p:cNvGrpSpPr>
            <p:nvPr/>
          </p:nvGrpSpPr>
          <p:grpSpPr bwMode="auto">
            <a:xfrm>
              <a:off x="1772098" y="4935167"/>
              <a:ext cx="144241" cy="234830"/>
              <a:chOff x="2284" y="3282"/>
              <a:chExt cx="285" cy="602"/>
            </a:xfrm>
          </p:grpSpPr>
          <p:sp>
            <p:nvSpPr>
              <p:cNvPr id="21564" name="AutoShape 14"/>
              <p:cNvSpPr>
                <a:spLocks noChangeArrowheads="1"/>
              </p:cNvSpPr>
              <p:nvPr/>
            </p:nvSpPr>
            <p:spPr bwMode="auto">
              <a:xfrm>
                <a:off x="2381" y="3475"/>
                <a:ext cx="91" cy="409"/>
              </a:xfrm>
              <a:prstGeom prst="roundRect">
                <a:avLst>
                  <a:gd name="adj" fmla="val 29671"/>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1565" name="AutoShape 15"/>
              <p:cNvSpPr>
                <a:spLocks noChangeArrowheads="1"/>
              </p:cNvSpPr>
              <p:nvPr/>
            </p:nvSpPr>
            <p:spPr bwMode="auto">
              <a:xfrm rot="-2535482">
                <a:off x="2284" y="3282"/>
                <a:ext cx="91" cy="272"/>
              </a:xfrm>
              <a:prstGeom prst="roundRect">
                <a:avLst>
                  <a:gd name="adj" fmla="val 43162"/>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1566" name="AutoShape 16"/>
              <p:cNvSpPr>
                <a:spLocks noChangeArrowheads="1"/>
              </p:cNvSpPr>
              <p:nvPr/>
            </p:nvSpPr>
            <p:spPr bwMode="auto">
              <a:xfrm rot="2535482" flipH="1">
                <a:off x="2478" y="3282"/>
                <a:ext cx="91" cy="272"/>
              </a:xfrm>
              <a:prstGeom prst="roundRect">
                <a:avLst>
                  <a:gd name="adj" fmla="val 35963"/>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grpSp>
        <p:grpSp>
          <p:nvGrpSpPr>
            <p:cNvPr id="21556" name="Group 21"/>
            <p:cNvGrpSpPr>
              <a:grpSpLocks/>
            </p:cNvGrpSpPr>
            <p:nvPr/>
          </p:nvGrpSpPr>
          <p:grpSpPr bwMode="auto">
            <a:xfrm>
              <a:off x="1721834" y="4410440"/>
              <a:ext cx="144241" cy="234830"/>
              <a:chOff x="2284" y="3282"/>
              <a:chExt cx="285" cy="602"/>
            </a:xfrm>
          </p:grpSpPr>
          <p:sp>
            <p:nvSpPr>
              <p:cNvPr id="21561" name="AutoShape 22"/>
              <p:cNvSpPr>
                <a:spLocks noChangeArrowheads="1"/>
              </p:cNvSpPr>
              <p:nvPr/>
            </p:nvSpPr>
            <p:spPr bwMode="auto">
              <a:xfrm>
                <a:off x="2381" y="3475"/>
                <a:ext cx="91" cy="409"/>
              </a:xfrm>
              <a:prstGeom prst="roundRect">
                <a:avLst>
                  <a:gd name="adj" fmla="val 29671"/>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1562" name="AutoShape 23"/>
              <p:cNvSpPr>
                <a:spLocks noChangeArrowheads="1"/>
              </p:cNvSpPr>
              <p:nvPr/>
            </p:nvSpPr>
            <p:spPr bwMode="auto">
              <a:xfrm rot="-2535482">
                <a:off x="2284" y="3282"/>
                <a:ext cx="91" cy="272"/>
              </a:xfrm>
              <a:prstGeom prst="roundRect">
                <a:avLst>
                  <a:gd name="adj" fmla="val 43162"/>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1563" name="AutoShape 24"/>
              <p:cNvSpPr>
                <a:spLocks noChangeArrowheads="1"/>
              </p:cNvSpPr>
              <p:nvPr/>
            </p:nvSpPr>
            <p:spPr bwMode="auto">
              <a:xfrm rot="2535482" flipH="1">
                <a:off x="2478" y="3282"/>
                <a:ext cx="91" cy="272"/>
              </a:xfrm>
              <a:prstGeom prst="roundRect">
                <a:avLst>
                  <a:gd name="adj" fmla="val 35963"/>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grpSp>
        <p:grpSp>
          <p:nvGrpSpPr>
            <p:cNvPr id="21557" name="Group 9"/>
            <p:cNvGrpSpPr>
              <a:grpSpLocks/>
            </p:cNvGrpSpPr>
            <p:nvPr/>
          </p:nvGrpSpPr>
          <p:grpSpPr bwMode="auto">
            <a:xfrm>
              <a:off x="1842779" y="4503835"/>
              <a:ext cx="144241" cy="234830"/>
              <a:chOff x="2284" y="3282"/>
              <a:chExt cx="285" cy="602"/>
            </a:xfrm>
          </p:grpSpPr>
          <p:sp>
            <p:nvSpPr>
              <p:cNvPr id="21558" name="AutoShape 10"/>
              <p:cNvSpPr>
                <a:spLocks noChangeArrowheads="1"/>
              </p:cNvSpPr>
              <p:nvPr/>
            </p:nvSpPr>
            <p:spPr bwMode="auto">
              <a:xfrm>
                <a:off x="2381" y="3475"/>
                <a:ext cx="91" cy="409"/>
              </a:xfrm>
              <a:prstGeom prst="roundRect">
                <a:avLst>
                  <a:gd name="adj" fmla="val 29671"/>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1559" name="AutoShape 11"/>
              <p:cNvSpPr>
                <a:spLocks noChangeArrowheads="1"/>
              </p:cNvSpPr>
              <p:nvPr/>
            </p:nvSpPr>
            <p:spPr bwMode="auto">
              <a:xfrm rot="-2535482">
                <a:off x="2284" y="3282"/>
                <a:ext cx="91" cy="272"/>
              </a:xfrm>
              <a:prstGeom prst="roundRect">
                <a:avLst>
                  <a:gd name="adj" fmla="val 43162"/>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1560" name="AutoShape 12"/>
              <p:cNvSpPr>
                <a:spLocks noChangeArrowheads="1"/>
              </p:cNvSpPr>
              <p:nvPr/>
            </p:nvSpPr>
            <p:spPr bwMode="auto">
              <a:xfrm rot="2535482" flipH="1">
                <a:off x="2478" y="3282"/>
                <a:ext cx="91" cy="272"/>
              </a:xfrm>
              <a:prstGeom prst="roundRect">
                <a:avLst>
                  <a:gd name="adj" fmla="val 35963"/>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grpSp>
      </p:grpSp>
      <p:sp>
        <p:nvSpPr>
          <p:cNvPr id="197" name="Text Box 168"/>
          <p:cNvSpPr txBox="1">
            <a:spLocks noChangeArrowheads="1"/>
          </p:cNvSpPr>
          <p:nvPr/>
        </p:nvSpPr>
        <p:spPr bwMode="auto">
          <a:xfrm>
            <a:off x="5997789" y="6460336"/>
            <a:ext cx="39533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sz="2400" b="1" dirty="0">
                <a:solidFill>
                  <a:srgbClr val="800000"/>
                </a:solidFill>
                <a:latin typeface="Microsoft YaHei" panose="020B0503020204020204" pitchFamily="34" charset="-122"/>
                <a:ea typeface="Microsoft YaHei" panose="020B0503020204020204" pitchFamily="34" charset="-122"/>
              </a:rPr>
              <a:t>Anticorpos monoclonais</a:t>
            </a:r>
          </a:p>
        </p:txBody>
      </p:sp>
      <p:grpSp>
        <p:nvGrpSpPr>
          <p:cNvPr id="199" name="Grupo 198"/>
          <p:cNvGrpSpPr/>
          <p:nvPr/>
        </p:nvGrpSpPr>
        <p:grpSpPr>
          <a:xfrm>
            <a:off x="8274828" y="5101714"/>
            <a:ext cx="386863" cy="1334500"/>
            <a:chOff x="6307076" y="3244282"/>
            <a:chExt cx="386863" cy="1334500"/>
          </a:xfrm>
        </p:grpSpPr>
        <p:pic>
          <p:nvPicPr>
            <p:cNvPr id="201" name="Picture 18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7076" y="3244282"/>
              <a:ext cx="386863" cy="133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 name="Group 144"/>
            <p:cNvGrpSpPr>
              <a:grpSpLocks/>
            </p:cNvGrpSpPr>
            <p:nvPr/>
          </p:nvGrpSpPr>
          <p:grpSpPr bwMode="auto">
            <a:xfrm>
              <a:off x="6375502" y="3947560"/>
              <a:ext cx="144463" cy="234949"/>
              <a:chOff x="2284" y="3282"/>
              <a:chExt cx="285" cy="602"/>
            </a:xfrm>
          </p:grpSpPr>
          <p:sp>
            <p:nvSpPr>
              <p:cNvPr id="223" name="AutoShape 145"/>
              <p:cNvSpPr>
                <a:spLocks noChangeArrowheads="1"/>
              </p:cNvSpPr>
              <p:nvPr/>
            </p:nvSpPr>
            <p:spPr bwMode="auto">
              <a:xfrm>
                <a:off x="2381" y="3475"/>
                <a:ext cx="91" cy="409"/>
              </a:xfrm>
              <a:prstGeom prst="roundRect">
                <a:avLst>
                  <a:gd name="adj" fmla="val 29671"/>
                </a:avLst>
              </a:prstGeom>
              <a:solidFill>
                <a:srgbClr val="6600CC"/>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24" name="AutoShape 146"/>
              <p:cNvSpPr>
                <a:spLocks noChangeArrowheads="1"/>
              </p:cNvSpPr>
              <p:nvPr/>
            </p:nvSpPr>
            <p:spPr bwMode="auto">
              <a:xfrm rot="-2535482">
                <a:off x="2284" y="3282"/>
                <a:ext cx="91" cy="272"/>
              </a:xfrm>
              <a:prstGeom prst="roundRect">
                <a:avLst>
                  <a:gd name="adj" fmla="val 43162"/>
                </a:avLst>
              </a:prstGeom>
              <a:solidFill>
                <a:srgbClr val="6600CC"/>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25" name="AutoShape 147"/>
              <p:cNvSpPr>
                <a:spLocks noChangeArrowheads="1"/>
              </p:cNvSpPr>
              <p:nvPr/>
            </p:nvSpPr>
            <p:spPr bwMode="auto">
              <a:xfrm rot="2535482" flipH="1">
                <a:off x="2478" y="3282"/>
                <a:ext cx="91" cy="272"/>
              </a:xfrm>
              <a:prstGeom prst="roundRect">
                <a:avLst>
                  <a:gd name="adj" fmla="val 35963"/>
                </a:avLst>
              </a:prstGeom>
              <a:solidFill>
                <a:srgbClr val="6600CC"/>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grpSp>
        <p:grpSp>
          <p:nvGrpSpPr>
            <p:cNvPr id="207" name="Group 148"/>
            <p:cNvGrpSpPr>
              <a:grpSpLocks/>
            </p:cNvGrpSpPr>
            <p:nvPr/>
          </p:nvGrpSpPr>
          <p:grpSpPr bwMode="auto">
            <a:xfrm>
              <a:off x="6450415" y="4297100"/>
              <a:ext cx="144462" cy="234949"/>
              <a:chOff x="2284" y="3282"/>
              <a:chExt cx="285" cy="602"/>
            </a:xfrm>
          </p:grpSpPr>
          <p:sp>
            <p:nvSpPr>
              <p:cNvPr id="220" name="AutoShape 149"/>
              <p:cNvSpPr>
                <a:spLocks noChangeArrowheads="1"/>
              </p:cNvSpPr>
              <p:nvPr/>
            </p:nvSpPr>
            <p:spPr bwMode="auto">
              <a:xfrm>
                <a:off x="2381" y="3475"/>
                <a:ext cx="91" cy="409"/>
              </a:xfrm>
              <a:prstGeom prst="roundRect">
                <a:avLst>
                  <a:gd name="adj" fmla="val 29671"/>
                </a:avLst>
              </a:prstGeom>
              <a:solidFill>
                <a:srgbClr val="6600CC"/>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21" name="AutoShape 150"/>
              <p:cNvSpPr>
                <a:spLocks noChangeArrowheads="1"/>
              </p:cNvSpPr>
              <p:nvPr/>
            </p:nvSpPr>
            <p:spPr bwMode="auto">
              <a:xfrm rot="-2535482">
                <a:off x="2284" y="3282"/>
                <a:ext cx="91" cy="272"/>
              </a:xfrm>
              <a:prstGeom prst="roundRect">
                <a:avLst>
                  <a:gd name="adj" fmla="val 43162"/>
                </a:avLst>
              </a:prstGeom>
              <a:solidFill>
                <a:srgbClr val="6600CC"/>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22" name="AutoShape 151"/>
              <p:cNvSpPr>
                <a:spLocks noChangeArrowheads="1"/>
              </p:cNvSpPr>
              <p:nvPr/>
            </p:nvSpPr>
            <p:spPr bwMode="auto">
              <a:xfrm rot="2535482" flipH="1">
                <a:off x="2478" y="3282"/>
                <a:ext cx="91" cy="272"/>
              </a:xfrm>
              <a:prstGeom prst="roundRect">
                <a:avLst>
                  <a:gd name="adj" fmla="val 35963"/>
                </a:avLst>
              </a:prstGeom>
              <a:solidFill>
                <a:srgbClr val="6600CC"/>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grpSp>
        <p:grpSp>
          <p:nvGrpSpPr>
            <p:cNvPr id="208" name="Group 152"/>
            <p:cNvGrpSpPr>
              <a:grpSpLocks/>
            </p:cNvGrpSpPr>
            <p:nvPr/>
          </p:nvGrpSpPr>
          <p:grpSpPr bwMode="auto">
            <a:xfrm>
              <a:off x="6413302" y="3721587"/>
              <a:ext cx="144462" cy="234949"/>
              <a:chOff x="2284" y="3282"/>
              <a:chExt cx="285" cy="602"/>
            </a:xfrm>
          </p:grpSpPr>
          <p:sp>
            <p:nvSpPr>
              <p:cNvPr id="217" name="AutoShape 153"/>
              <p:cNvSpPr>
                <a:spLocks noChangeArrowheads="1"/>
              </p:cNvSpPr>
              <p:nvPr/>
            </p:nvSpPr>
            <p:spPr bwMode="auto">
              <a:xfrm>
                <a:off x="2381" y="3475"/>
                <a:ext cx="91" cy="409"/>
              </a:xfrm>
              <a:prstGeom prst="roundRect">
                <a:avLst>
                  <a:gd name="adj" fmla="val 29671"/>
                </a:avLst>
              </a:prstGeom>
              <a:solidFill>
                <a:srgbClr val="6600CC"/>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8" name="AutoShape 154"/>
              <p:cNvSpPr>
                <a:spLocks noChangeArrowheads="1"/>
              </p:cNvSpPr>
              <p:nvPr/>
            </p:nvSpPr>
            <p:spPr bwMode="auto">
              <a:xfrm rot="-2535482">
                <a:off x="2284" y="3282"/>
                <a:ext cx="91" cy="272"/>
              </a:xfrm>
              <a:prstGeom prst="roundRect">
                <a:avLst>
                  <a:gd name="adj" fmla="val 43162"/>
                </a:avLst>
              </a:prstGeom>
              <a:solidFill>
                <a:srgbClr val="6600CC"/>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9" name="AutoShape 155"/>
              <p:cNvSpPr>
                <a:spLocks noChangeArrowheads="1"/>
              </p:cNvSpPr>
              <p:nvPr/>
            </p:nvSpPr>
            <p:spPr bwMode="auto">
              <a:xfrm rot="2535482" flipH="1">
                <a:off x="2478" y="3282"/>
                <a:ext cx="91" cy="272"/>
              </a:xfrm>
              <a:prstGeom prst="roundRect">
                <a:avLst>
                  <a:gd name="adj" fmla="val 35963"/>
                </a:avLst>
              </a:prstGeom>
              <a:solidFill>
                <a:srgbClr val="6600CC"/>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grpSp>
        <p:grpSp>
          <p:nvGrpSpPr>
            <p:cNvPr id="209" name="Group 190"/>
            <p:cNvGrpSpPr>
              <a:grpSpLocks/>
            </p:cNvGrpSpPr>
            <p:nvPr/>
          </p:nvGrpSpPr>
          <p:grpSpPr bwMode="auto">
            <a:xfrm>
              <a:off x="6560001" y="4002221"/>
              <a:ext cx="102471" cy="180288"/>
              <a:chOff x="2284" y="3282"/>
              <a:chExt cx="285" cy="602"/>
            </a:xfrm>
          </p:grpSpPr>
          <p:sp>
            <p:nvSpPr>
              <p:cNvPr id="214" name="AutoShape 191"/>
              <p:cNvSpPr>
                <a:spLocks noChangeArrowheads="1"/>
              </p:cNvSpPr>
              <p:nvPr/>
            </p:nvSpPr>
            <p:spPr bwMode="auto">
              <a:xfrm>
                <a:off x="2381" y="3475"/>
                <a:ext cx="91" cy="409"/>
              </a:xfrm>
              <a:prstGeom prst="roundRect">
                <a:avLst>
                  <a:gd name="adj" fmla="val 29671"/>
                </a:avLst>
              </a:prstGeom>
              <a:solidFill>
                <a:srgbClr val="99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5" name="AutoShape 192"/>
              <p:cNvSpPr>
                <a:spLocks noChangeArrowheads="1"/>
              </p:cNvSpPr>
              <p:nvPr/>
            </p:nvSpPr>
            <p:spPr bwMode="auto">
              <a:xfrm rot="-2535482">
                <a:off x="2284" y="3282"/>
                <a:ext cx="91" cy="272"/>
              </a:xfrm>
              <a:prstGeom prst="roundRect">
                <a:avLst>
                  <a:gd name="adj" fmla="val 43162"/>
                </a:avLst>
              </a:prstGeom>
              <a:solidFill>
                <a:srgbClr val="99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16" name="AutoShape 193"/>
              <p:cNvSpPr>
                <a:spLocks noChangeArrowheads="1"/>
              </p:cNvSpPr>
              <p:nvPr/>
            </p:nvSpPr>
            <p:spPr bwMode="auto">
              <a:xfrm rot="2535482" flipH="1">
                <a:off x="2478" y="3282"/>
                <a:ext cx="91" cy="272"/>
              </a:xfrm>
              <a:prstGeom prst="roundRect">
                <a:avLst>
                  <a:gd name="adj" fmla="val 35963"/>
                </a:avLst>
              </a:prstGeom>
              <a:solidFill>
                <a:srgbClr val="99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grpSp>
        <p:grpSp>
          <p:nvGrpSpPr>
            <p:cNvPr id="210" name="Group 17"/>
            <p:cNvGrpSpPr>
              <a:grpSpLocks/>
            </p:cNvGrpSpPr>
            <p:nvPr/>
          </p:nvGrpSpPr>
          <p:grpSpPr bwMode="auto">
            <a:xfrm>
              <a:off x="6529572" y="3847163"/>
              <a:ext cx="144241" cy="234830"/>
              <a:chOff x="2284" y="3282"/>
              <a:chExt cx="285" cy="602"/>
            </a:xfrm>
          </p:grpSpPr>
          <p:sp>
            <p:nvSpPr>
              <p:cNvPr id="211" name="AutoShape 18"/>
              <p:cNvSpPr>
                <a:spLocks noChangeArrowheads="1"/>
              </p:cNvSpPr>
              <p:nvPr/>
            </p:nvSpPr>
            <p:spPr bwMode="auto">
              <a:xfrm>
                <a:off x="2381" y="3475"/>
                <a:ext cx="91" cy="409"/>
              </a:xfrm>
              <a:prstGeom prst="roundRect">
                <a:avLst>
                  <a:gd name="adj" fmla="val 29671"/>
                </a:avLst>
              </a:prstGeom>
              <a:solidFill>
                <a:srgbClr val="99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12" name="AutoShape 19"/>
              <p:cNvSpPr>
                <a:spLocks noChangeArrowheads="1"/>
              </p:cNvSpPr>
              <p:nvPr/>
            </p:nvSpPr>
            <p:spPr bwMode="auto">
              <a:xfrm rot="-2535482">
                <a:off x="2284" y="3282"/>
                <a:ext cx="91" cy="272"/>
              </a:xfrm>
              <a:prstGeom prst="roundRect">
                <a:avLst>
                  <a:gd name="adj" fmla="val 43162"/>
                </a:avLst>
              </a:prstGeom>
              <a:solidFill>
                <a:srgbClr val="99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13" name="AutoShape 20"/>
              <p:cNvSpPr>
                <a:spLocks noChangeArrowheads="1"/>
              </p:cNvSpPr>
              <p:nvPr/>
            </p:nvSpPr>
            <p:spPr bwMode="auto">
              <a:xfrm rot="2535482" flipH="1">
                <a:off x="2478" y="3282"/>
                <a:ext cx="91" cy="272"/>
              </a:xfrm>
              <a:prstGeom prst="roundRect">
                <a:avLst>
                  <a:gd name="adj" fmla="val 35963"/>
                </a:avLst>
              </a:prstGeom>
              <a:solidFill>
                <a:srgbClr val="99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grpSp>
      </p:grpSp>
      <p:grpSp>
        <p:nvGrpSpPr>
          <p:cNvPr id="226" name="Grupo 225"/>
          <p:cNvGrpSpPr/>
          <p:nvPr/>
        </p:nvGrpSpPr>
        <p:grpSpPr>
          <a:xfrm>
            <a:off x="7138690" y="5101714"/>
            <a:ext cx="386863" cy="1334500"/>
            <a:chOff x="5170938" y="4284241"/>
            <a:chExt cx="386863" cy="1334500"/>
          </a:xfrm>
        </p:grpSpPr>
        <p:pic>
          <p:nvPicPr>
            <p:cNvPr id="227" name="Picture 18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0938" y="4284241"/>
              <a:ext cx="386863" cy="133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8" name="Group 132"/>
            <p:cNvGrpSpPr>
              <a:grpSpLocks/>
            </p:cNvGrpSpPr>
            <p:nvPr/>
          </p:nvGrpSpPr>
          <p:grpSpPr bwMode="auto">
            <a:xfrm>
              <a:off x="5354983" y="5249608"/>
              <a:ext cx="144462" cy="234950"/>
              <a:chOff x="2284" y="3282"/>
              <a:chExt cx="285" cy="602"/>
            </a:xfrm>
          </p:grpSpPr>
          <p:sp>
            <p:nvSpPr>
              <p:cNvPr id="245" name="AutoShape 133"/>
              <p:cNvSpPr>
                <a:spLocks noChangeArrowheads="1"/>
              </p:cNvSpPr>
              <p:nvPr/>
            </p:nvSpPr>
            <p:spPr bwMode="auto">
              <a:xfrm>
                <a:off x="2381" y="3475"/>
                <a:ext cx="91" cy="409"/>
              </a:xfrm>
              <a:prstGeom prst="roundRect">
                <a:avLst>
                  <a:gd name="adj" fmla="val 29671"/>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46" name="AutoShape 134"/>
              <p:cNvSpPr>
                <a:spLocks noChangeArrowheads="1"/>
              </p:cNvSpPr>
              <p:nvPr/>
            </p:nvSpPr>
            <p:spPr bwMode="auto">
              <a:xfrm rot="-2535482">
                <a:off x="2284" y="3282"/>
                <a:ext cx="91" cy="272"/>
              </a:xfrm>
              <a:prstGeom prst="roundRect">
                <a:avLst>
                  <a:gd name="adj" fmla="val 43162"/>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47" name="AutoShape 135"/>
              <p:cNvSpPr>
                <a:spLocks noChangeArrowheads="1"/>
              </p:cNvSpPr>
              <p:nvPr/>
            </p:nvSpPr>
            <p:spPr bwMode="auto">
              <a:xfrm rot="2535482" flipH="1">
                <a:off x="2478" y="3282"/>
                <a:ext cx="91" cy="272"/>
              </a:xfrm>
              <a:prstGeom prst="roundRect">
                <a:avLst>
                  <a:gd name="adj" fmla="val 35963"/>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grpSp>
        <p:grpSp>
          <p:nvGrpSpPr>
            <p:cNvPr id="229" name="Group 136"/>
            <p:cNvGrpSpPr>
              <a:grpSpLocks/>
            </p:cNvGrpSpPr>
            <p:nvPr/>
          </p:nvGrpSpPr>
          <p:grpSpPr bwMode="auto">
            <a:xfrm>
              <a:off x="5275623" y="5037323"/>
              <a:ext cx="144463" cy="234950"/>
              <a:chOff x="2284" y="3282"/>
              <a:chExt cx="285" cy="602"/>
            </a:xfrm>
          </p:grpSpPr>
          <p:sp>
            <p:nvSpPr>
              <p:cNvPr id="242" name="AutoShape 137"/>
              <p:cNvSpPr>
                <a:spLocks noChangeArrowheads="1"/>
              </p:cNvSpPr>
              <p:nvPr/>
            </p:nvSpPr>
            <p:spPr bwMode="auto">
              <a:xfrm>
                <a:off x="2381" y="3475"/>
                <a:ext cx="91" cy="409"/>
              </a:xfrm>
              <a:prstGeom prst="roundRect">
                <a:avLst>
                  <a:gd name="adj" fmla="val 29671"/>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43" name="AutoShape 138"/>
              <p:cNvSpPr>
                <a:spLocks noChangeArrowheads="1"/>
              </p:cNvSpPr>
              <p:nvPr/>
            </p:nvSpPr>
            <p:spPr bwMode="auto">
              <a:xfrm rot="-2535482">
                <a:off x="2284" y="3282"/>
                <a:ext cx="91" cy="272"/>
              </a:xfrm>
              <a:prstGeom prst="roundRect">
                <a:avLst>
                  <a:gd name="adj" fmla="val 43162"/>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44" name="AutoShape 139"/>
              <p:cNvSpPr>
                <a:spLocks noChangeArrowheads="1"/>
              </p:cNvSpPr>
              <p:nvPr/>
            </p:nvSpPr>
            <p:spPr bwMode="auto">
              <a:xfrm rot="2535482" flipH="1">
                <a:off x="2478" y="3282"/>
                <a:ext cx="91" cy="272"/>
              </a:xfrm>
              <a:prstGeom prst="roundRect">
                <a:avLst>
                  <a:gd name="adj" fmla="val 35963"/>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grpSp>
        <p:grpSp>
          <p:nvGrpSpPr>
            <p:cNvPr id="230" name="Group 140"/>
            <p:cNvGrpSpPr>
              <a:grpSpLocks/>
            </p:cNvGrpSpPr>
            <p:nvPr/>
          </p:nvGrpSpPr>
          <p:grpSpPr bwMode="auto">
            <a:xfrm>
              <a:off x="5253762" y="4797350"/>
              <a:ext cx="144463" cy="234950"/>
              <a:chOff x="2284" y="3282"/>
              <a:chExt cx="285" cy="602"/>
            </a:xfrm>
          </p:grpSpPr>
          <p:sp>
            <p:nvSpPr>
              <p:cNvPr id="239" name="AutoShape 141"/>
              <p:cNvSpPr>
                <a:spLocks noChangeArrowheads="1"/>
              </p:cNvSpPr>
              <p:nvPr/>
            </p:nvSpPr>
            <p:spPr bwMode="auto">
              <a:xfrm>
                <a:off x="2381" y="3475"/>
                <a:ext cx="91" cy="409"/>
              </a:xfrm>
              <a:prstGeom prst="roundRect">
                <a:avLst>
                  <a:gd name="adj" fmla="val 29671"/>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40" name="AutoShape 142"/>
              <p:cNvSpPr>
                <a:spLocks noChangeArrowheads="1"/>
              </p:cNvSpPr>
              <p:nvPr/>
            </p:nvSpPr>
            <p:spPr bwMode="auto">
              <a:xfrm rot="-2535482">
                <a:off x="2284" y="3282"/>
                <a:ext cx="91" cy="272"/>
              </a:xfrm>
              <a:prstGeom prst="roundRect">
                <a:avLst>
                  <a:gd name="adj" fmla="val 43162"/>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41" name="AutoShape 143"/>
              <p:cNvSpPr>
                <a:spLocks noChangeArrowheads="1"/>
              </p:cNvSpPr>
              <p:nvPr/>
            </p:nvSpPr>
            <p:spPr bwMode="auto">
              <a:xfrm rot="2535482" flipH="1">
                <a:off x="2478" y="3282"/>
                <a:ext cx="91" cy="272"/>
              </a:xfrm>
              <a:prstGeom prst="roundRect">
                <a:avLst>
                  <a:gd name="adj" fmla="val 35963"/>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grpSp>
        <p:grpSp>
          <p:nvGrpSpPr>
            <p:cNvPr id="231" name="Group 186"/>
            <p:cNvGrpSpPr>
              <a:grpSpLocks/>
            </p:cNvGrpSpPr>
            <p:nvPr/>
          </p:nvGrpSpPr>
          <p:grpSpPr bwMode="auto">
            <a:xfrm>
              <a:off x="5371357" y="4942292"/>
              <a:ext cx="102471" cy="180288"/>
              <a:chOff x="2284" y="3282"/>
              <a:chExt cx="285" cy="602"/>
            </a:xfrm>
          </p:grpSpPr>
          <p:sp>
            <p:nvSpPr>
              <p:cNvPr id="236" name="AutoShape 187"/>
              <p:cNvSpPr>
                <a:spLocks noChangeArrowheads="1"/>
              </p:cNvSpPr>
              <p:nvPr/>
            </p:nvSpPr>
            <p:spPr bwMode="auto">
              <a:xfrm>
                <a:off x="2381" y="3475"/>
                <a:ext cx="91" cy="409"/>
              </a:xfrm>
              <a:prstGeom prst="roundRect">
                <a:avLst>
                  <a:gd name="adj" fmla="val 29671"/>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37" name="AutoShape 188"/>
              <p:cNvSpPr>
                <a:spLocks noChangeArrowheads="1"/>
              </p:cNvSpPr>
              <p:nvPr/>
            </p:nvSpPr>
            <p:spPr bwMode="auto">
              <a:xfrm rot="-2535482">
                <a:off x="2284" y="3282"/>
                <a:ext cx="91" cy="272"/>
              </a:xfrm>
              <a:prstGeom prst="roundRect">
                <a:avLst>
                  <a:gd name="adj" fmla="val 43162"/>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38" name="AutoShape 189"/>
              <p:cNvSpPr>
                <a:spLocks noChangeArrowheads="1"/>
              </p:cNvSpPr>
              <p:nvPr/>
            </p:nvSpPr>
            <p:spPr bwMode="auto">
              <a:xfrm rot="2535482" flipH="1">
                <a:off x="2478" y="3282"/>
                <a:ext cx="91" cy="272"/>
              </a:xfrm>
              <a:prstGeom prst="roundRect">
                <a:avLst>
                  <a:gd name="adj" fmla="val 35963"/>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grpSp>
        <p:grpSp>
          <p:nvGrpSpPr>
            <p:cNvPr id="232" name="Group 13"/>
            <p:cNvGrpSpPr>
              <a:grpSpLocks/>
            </p:cNvGrpSpPr>
            <p:nvPr/>
          </p:nvGrpSpPr>
          <p:grpSpPr bwMode="auto">
            <a:xfrm>
              <a:off x="5372965" y="4860506"/>
              <a:ext cx="144241" cy="234830"/>
              <a:chOff x="2284" y="3282"/>
              <a:chExt cx="285" cy="602"/>
            </a:xfrm>
          </p:grpSpPr>
          <p:sp>
            <p:nvSpPr>
              <p:cNvPr id="233" name="AutoShape 14"/>
              <p:cNvSpPr>
                <a:spLocks noChangeArrowheads="1"/>
              </p:cNvSpPr>
              <p:nvPr/>
            </p:nvSpPr>
            <p:spPr bwMode="auto">
              <a:xfrm>
                <a:off x="2381" y="3475"/>
                <a:ext cx="91" cy="409"/>
              </a:xfrm>
              <a:prstGeom prst="roundRect">
                <a:avLst>
                  <a:gd name="adj" fmla="val 29671"/>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34" name="AutoShape 15"/>
              <p:cNvSpPr>
                <a:spLocks noChangeArrowheads="1"/>
              </p:cNvSpPr>
              <p:nvPr/>
            </p:nvSpPr>
            <p:spPr bwMode="auto">
              <a:xfrm rot="-2535482">
                <a:off x="2284" y="3282"/>
                <a:ext cx="91" cy="272"/>
              </a:xfrm>
              <a:prstGeom prst="roundRect">
                <a:avLst>
                  <a:gd name="adj" fmla="val 43162"/>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35" name="AutoShape 16"/>
              <p:cNvSpPr>
                <a:spLocks noChangeArrowheads="1"/>
              </p:cNvSpPr>
              <p:nvPr/>
            </p:nvSpPr>
            <p:spPr bwMode="auto">
              <a:xfrm rot="2535482" flipH="1">
                <a:off x="2478" y="3282"/>
                <a:ext cx="91" cy="272"/>
              </a:xfrm>
              <a:prstGeom prst="roundRect">
                <a:avLst>
                  <a:gd name="adj" fmla="val 35963"/>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grpSp>
      </p:grpSp>
      <p:grpSp>
        <p:nvGrpSpPr>
          <p:cNvPr id="248" name="Grupo 247"/>
          <p:cNvGrpSpPr/>
          <p:nvPr/>
        </p:nvGrpSpPr>
        <p:grpSpPr>
          <a:xfrm>
            <a:off x="5808778" y="5101714"/>
            <a:ext cx="386863" cy="1334500"/>
            <a:chOff x="3841026" y="4214212"/>
            <a:chExt cx="386863" cy="1334500"/>
          </a:xfrm>
        </p:grpSpPr>
        <p:grpSp>
          <p:nvGrpSpPr>
            <p:cNvPr id="249" name="Group 128"/>
            <p:cNvGrpSpPr>
              <a:grpSpLocks/>
            </p:cNvGrpSpPr>
            <p:nvPr/>
          </p:nvGrpSpPr>
          <p:grpSpPr bwMode="auto">
            <a:xfrm>
              <a:off x="3907554" y="4954554"/>
              <a:ext cx="144463" cy="234950"/>
              <a:chOff x="2284" y="3282"/>
              <a:chExt cx="285" cy="602"/>
            </a:xfrm>
          </p:grpSpPr>
          <p:sp>
            <p:nvSpPr>
              <p:cNvPr id="267" name="AutoShape 129"/>
              <p:cNvSpPr>
                <a:spLocks noChangeArrowheads="1"/>
              </p:cNvSpPr>
              <p:nvPr/>
            </p:nvSpPr>
            <p:spPr bwMode="auto">
              <a:xfrm>
                <a:off x="2381" y="3475"/>
                <a:ext cx="91" cy="409"/>
              </a:xfrm>
              <a:prstGeom prst="roundRect">
                <a:avLst>
                  <a:gd name="adj" fmla="val 29671"/>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68" name="AutoShape 130"/>
              <p:cNvSpPr>
                <a:spLocks noChangeArrowheads="1"/>
              </p:cNvSpPr>
              <p:nvPr/>
            </p:nvSpPr>
            <p:spPr bwMode="auto">
              <a:xfrm rot="-2535482">
                <a:off x="2284" y="3282"/>
                <a:ext cx="91" cy="272"/>
              </a:xfrm>
              <a:prstGeom prst="roundRect">
                <a:avLst>
                  <a:gd name="adj" fmla="val 43162"/>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69" name="AutoShape 131"/>
              <p:cNvSpPr>
                <a:spLocks noChangeArrowheads="1"/>
              </p:cNvSpPr>
              <p:nvPr/>
            </p:nvSpPr>
            <p:spPr bwMode="auto">
              <a:xfrm rot="2535482" flipH="1">
                <a:off x="2478" y="3282"/>
                <a:ext cx="91" cy="272"/>
              </a:xfrm>
              <a:prstGeom prst="roundRect">
                <a:avLst>
                  <a:gd name="adj" fmla="val 35963"/>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grpSp>
        <p:pic>
          <p:nvPicPr>
            <p:cNvPr id="250" name="Picture 18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1026" y="4214212"/>
              <a:ext cx="386863" cy="133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1" name="Group 182"/>
            <p:cNvGrpSpPr>
              <a:grpSpLocks/>
            </p:cNvGrpSpPr>
            <p:nvPr/>
          </p:nvGrpSpPr>
          <p:grpSpPr bwMode="auto">
            <a:xfrm>
              <a:off x="4019323" y="5107570"/>
              <a:ext cx="102471" cy="180288"/>
              <a:chOff x="2284" y="3282"/>
              <a:chExt cx="285" cy="602"/>
            </a:xfrm>
          </p:grpSpPr>
          <p:sp>
            <p:nvSpPr>
              <p:cNvPr id="264" name="AutoShape 183"/>
              <p:cNvSpPr>
                <a:spLocks noChangeArrowheads="1"/>
              </p:cNvSpPr>
              <p:nvPr/>
            </p:nvSpPr>
            <p:spPr bwMode="auto">
              <a:xfrm>
                <a:off x="2381" y="3475"/>
                <a:ext cx="91" cy="409"/>
              </a:xfrm>
              <a:prstGeom prst="roundRect">
                <a:avLst>
                  <a:gd name="adj" fmla="val 29671"/>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65" name="AutoShape 184"/>
              <p:cNvSpPr>
                <a:spLocks noChangeArrowheads="1"/>
              </p:cNvSpPr>
              <p:nvPr/>
            </p:nvSpPr>
            <p:spPr bwMode="auto">
              <a:xfrm rot="-2535482">
                <a:off x="2284" y="3282"/>
                <a:ext cx="91" cy="272"/>
              </a:xfrm>
              <a:prstGeom prst="roundRect">
                <a:avLst>
                  <a:gd name="adj" fmla="val 43162"/>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66" name="AutoShape 185"/>
              <p:cNvSpPr>
                <a:spLocks noChangeArrowheads="1"/>
              </p:cNvSpPr>
              <p:nvPr/>
            </p:nvSpPr>
            <p:spPr bwMode="auto">
              <a:xfrm rot="2535482" flipH="1">
                <a:off x="2478" y="3282"/>
                <a:ext cx="91" cy="272"/>
              </a:xfrm>
              <a:prstGeom prst="roundRect">
                <a:avLst>
                  <a:gd name="adj" fmla="val 35963"/>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grpSp>
        <p:grpSp>
          <p:nvGrpSpPr>
            <p:cNvPr id="252" name="Group 9"/>
            <p:cNvGrpSpPr>
              <a:grpSpLocks/>
            </p:cNvGrpSpPr>
            <p:nvPr/>
          </p:nvGrpSpPr>
          <p:grpSpPr bwMode="auto">
            <a:xfrm>
              <a:off x="4002066" y="4773660"/>
              <a:ext cx="144241" cy="234830"/>
              <a:chOff x="2284" y="3282"/>
              <a:chExt cx="285" cy="602"/>
            </a:xfrm>
          </p:grpSpPr>
          <p:sp>
            <p:nvSpPr>
              <p:cNvPr id="261" name="AutoShape 10"/>
              <p:cNvSpPr>
                <a:spLocks noChangeArrowheads="1"/>
              </p:cNvSpPr>
              <p:nvPr/>
            </p:nvSpPr>
            <p:spPr bwMode="auto">
              <a:xfrm>
                <a:off x="2381" y="3475"/>
                <a:ext cx="91" cy="409"/>
              </a:xfrm>
              <a:prstGeom prst="roundRect">
                <a:avLst>
                  <a:gd name="adj" fmla="val 29671"/>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62" name="AutoShape 11"/>
              <p:cNvSpPr>
                <a:spLocks noChangeArrowheads="1"/>
              </p:cNvSpPr>
              <p:nvPr/>
            </p:nvSpPr>
            <p:spPr bwMode="auto">
              <a:xfrm rot="-2535482">
                <a:off x="2284" y="3282"/>
                <a:ext cx="91" cy="272"/>
              </a:xfrm>
              <a:prstGeom prst="roundRect">
                <a:avLst>
                  <a:gd name="adj" fmla="val 43162"/>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63" name="AutoShape 12"/>
              <p:cNvSpPr>
                <a:spLocks noChangeArrowheads="1"/>
              </p:cNvSpPr>
              <p:nvPr/>
            </p:nvSpPr>
            <p:spPr bwMode="auto">
              <a:xfrm rot="2535482" flipH="1">
                <a:off x="2478" y="3282"/>
                <a:ext cx="91" cy="272"/>
              </a:xfrm>
              <a:prstGeom prst="roundRect">
                <a:avLst>
                  <a:gd name="adj" fmla="val 35963"/>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grpSp>
        <p:grpSp>
          <p:nvGrpSpPr>
            <p:cNvPr id="253" name="Group 120"/>
            <p:cNvGrpSpPr>
              <a:grpSpLocks/>
            </p:cNvGrpSpPr>
            <p:nvPr/>
          </p:nvGrpSpPr>
          <p:grpSpPr bwMode="auto">
            <a:xfrm>
              <a:off x="4053726" y="5163137"/>
              <a:ext cx="144462" cy="234950"/>
              <a:chOff x="2284" y="3282"/>
              <a:chExt cx="285" cy="602"/>
            </a:xfrm>
          </p:grpSpPr>
          <p:sp>
            <p:nvSpPr>
              <p:cNvPr id="258" name="AutoShape 121"/>
              <p:cNvSpPr>
                <a:spLocks noChangeArrowheads="1"/>
              </p:cNvSpPr>
              <p:nvPr/>
            </p:nvSpPr>
            <p:spPr bwMode="auto">
              <a:xfrm>
                <a:off x="2381" y="3475"/>
                <a:ext cx="91" cy="409"/>
              </a:xfrm>
              <a:prstGeom prst="roundRect">
                <a:avLst>
                  <a:gd name="adj" fmla="val 29671"/>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59" name="AutoShape 122"/>
              <p:cNvSpPr>
                <a:spLocks noChangeArrowheads="1"/>
              </p:cNvSpPr>
              <p:nvPr/>
            </p:nvSpPr>
            <p:spPr bwMode="auto">
              <a:xfrm rot="-2535482">
                <a:off x="2284" y="3282"/>
                <a:ext cx="91" cy="272"/>
              </a:xfrm>
              <a:prstGeom prst="roundRect">
                <a:avLst>
                  <a:gd name="adj" fmla="val 43162"/>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60" name="AutoShape 123"/>
              <p:cNvSpPr>
                <a:spLocks noChangeArrowheads="1"/>
              </p:cNvSpPr>
              <p:nvPr/>
            </p:nvSpPr>
            <p:spPr bwMode="auto">
              <a:xfrm rot="2535482" flipH="1">
                <a:off x="2478" y="3282"/>
                <a:ext cx="91" cy="272"/>
              </a:xfrm>
              <a:prstGeom prst="roundRect">
                <a:avLst>
                  <a:gd name="adj" fmla="val 35963"/>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grpSp>
        <p:grpSp>
          <p:nvGrpSpPr>
            <p:cNvPr id="254" name="Group 124"/>
            <p:cNvGrpSpPr>
              <a:grpSpLocks/>
            </p:cNvGrpSpPr>
            <p:nvPr/>
          </p:nvGrpSpPr>
          <p:grpSpPr bwMode="auto">
            <a:xfrm>
              <a:off x="3984436" y="4926188"/>
              <a:ext cx="144463" cy="234950"/>
              <a:chOff x="2284" y="3282"/>
              <a:chExt cx="285" cy="602"/>
            </a:xfrm>
          </p:grpSpPr>
          <p:sp>
            <p:nvSpPr>
              <p:cNvPr id="255" name="AutoShape 125"/>
              <p:cNvSpPr>
                <a:spLocks noChangeArrowheads="1"/>
              </p:cNvSpPr>
              <p:nvPr/>
            </p:nvSpPr>
            <p:spPr bwMode="auto">
              <a:xfrm>
                <a:off x="2381" y="3475"/>
                <a:ext cx="91" cy="409"/>
              </a:xfrm>
              <a:prstGeom prst="roundRect">
                <a:avLst>
                  <a:gd name="adj" fmla="val 29671"/>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56" name="AutoShape 126"/>
              <p:cNvSpPr>
                <a:spLocks noChangeArrowheads="1"/>
              </p:cNvSpPr>
              <p:nvPr/>
            </p:nvSpPr>
            <p:spPr bwMode="auto">
              <a:xfrm rot="-2535482">
                <a:off x="2284" y="3282"/>
                <a:ext cx="91" cy="272"/>
              </a:xfrm>
              <a:prstGeom prst="roundRect">
                <a:avLst>
                  <a:gd name="adj" fmla="val 43162"/>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57" name="AutoShape 127"/>
              <p:cNvSpPr>
                <a:spLocks noChangeArrowheads="1"/>
              </p:cNvSpPr>
              <p:nvPr/>
            </p:nvSpPr>
            <p:spPr bwMode="auto">
              <a:xfrm rot="2535482" flipH="1">
                <a:off x="2478" y="3282"/>
                <a:ext cx="91" cy="272"/>
              </a:xfrm>
              <a:prstGeom prst="roundRect">
                <a:avLst>
                  <a:gd name="adj" fmla="val 35963"/>
                </a:avLst>
              </a:prstGeom>
              <a:solidFill>
                <a:srgbClr val="CC27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grpSp>
      </p:grpSp>
      <p:grpSp>
        <p:nvGrpSpPr>
          <p:cNvPr id="270" name="Grupo 269"/>
          <p:cNvGrpSpPr/>
          <p:nvPr/>
        </p:nvGrpSpPr>
        <p:grpSpPr>
          <a:xfrm>
            <a:off x="9525719" y="5101714"/>
            <a:ext cx="386863" cy="1334500"/>
            <a:chOff x="7557967" y="3381072"/>
            <a:chExt cx="386863" cy="1334500"/>
          </a:xfrm>
        </p:grpSpPr>
        <p:pic>
          <p:nvPicPr>
            <p:cNvPr id="271" name="Picture 18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7967" y="3381072"/>
              <a:ext cx="386863" cy="133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2" name="Group 21"/>
            <p:cNvGrpSpPr>
              <a:grpSpLocks/>
            </p:cNvGrpSpPr>
            <p:nvPr/>
          </p:nvGrpSpPr>
          <p:grpSpPr bwMode="auto">
            <a:xfrm>
              <a:off x="7679277" y="3979382"/>
              <a:ext cx="144241" cy="234830"/>
              <a:chOff x="2284" y="3282"/>
              <a:chExt cx="285" cy="602"/>
            </a:xfrm>
          </p:grpSpPr>
          <p:sp>
            <p:nvSpPr>
              <p:cNvPr id="289" name="AutoShape 22"/>
              <p:cNvSpPr>
                <a:spLocks noChangeArrowheads="1"/>
              </p:cNvSpPr>
              <p:nvPr/>
            </p:nvSpPr>
            <p:spPr bwMode="auto">
              <a:xfrm>
                <a:off x="2381" y="3475"/>
                <a:ext cx="91" cy="409"/>
              </a:xfrm>
              <a:prstGeom prst="roundRect">
                <a:avLst>
                  <a:gd name="adj" fmla="val 29671"/>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90" name="AutoShape 23"/>
              <p:cNvSpPr>
                <a:spLocks noChangeArrowheads="1"/>
              </p:cNvSpPr>
              <p:nvPr/>
            </p:nvSpPr>
            <p:spPr bwMode="auto">
              <a:xfrm rot="-2535482">
                <a:off x="2284" y="3282"/>
                <a:ext cx="91" cy="272"/>
              </a:xfrm>
              <a:prstGeom prst="roundRect">
                <a:avLst>
                  <a:gd name="adj" fmla="val 43162"/>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sp>
            <p:nvSpPr>
              <p:cNvPr id="291" name="AutoShape 24"/>
              <p:cNvSpPr>
                <a:spLocks noChangeArrowheads="1"/>
              </p:cNvSpPr>
              <p:nvPr/>
            </p:nvSpPr>
            <p:spPr bwMode="auto">
              <a:xfrm rot="2535482" flipH="1">
                <a:off x="2478" y="3282"/>
                <a:ext cx="91" cy="272"/>
              </a:xfrm>
              <a:prstGeom prst="roundRect">
                <a:avLst>
                  <a:gd name="adj" fmla="val 35963"/>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400">
                  <a:latin typeface="Microsoft YaHei" panose="020B0503020204020204" pitchFamily="34" charset="-122"/>
                  <a:ea typeface="Microsoft YaHei" panose="020B0503020204020204" pitchFamily="34" charset="-122"/>
                </a:endParaRPr>
              </a:p>
            </p:txBody>
          </p:sp>
        </p:grpSp>
        <p:grpSp>
          <p:nvGrpSpPr>
            <p:cNvPr id="273" name="Group 194"/>
            <p:cNvGrpSpPr>
              <a:grpSpLocks/>
            </p:cNvGrpSpPr>
            <p:nvPr/>
          </p:nvGrpSpPr>
          <p:grpSpPr bwMode="auto">
            <a:xfrm>
              <a:off x="7677134" y="4247720"/>
              <a:ext cx="102471" cy="180288"/>
              <a:chOff x="2284" y="3282"/>
              <a:chExt cx="285" cy="602"/>
            </a:xfrm>
          </p:grpSpPr>
          <p:sp>
            <p:nvSpPr>
              <p:cNvPr id="286" name="AutoShape 195"/>
              <p:cNvSpPr>
                <a:spLocks noChangeArrowheads="1"/>
              </p:cNvSpPr>
              <p:nvPr/>
            </p:nvSpPr>
            <p:spPr bwMode="auto">
              <a:xfrm>
                <a:off x="2381" y="3475"/>
                <a:ext cx="91" cy="409"/>
              </a:xfrm>
              <a:prstGeom prst="roundRect">
                <a:avLst>
                  <a:gd name="adj" fmla="val 29671"/>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87" name="AutoShape 196"/>
              <p:cNvSpPr>
                <a:spLocks noChangeArrowheads="1"/>
              </p:cNvSpPr>
              <p:nvPr/>
            </p:nvSpPr>
            <p:spPr bwMode="auto">
              <a:xfrm rot="-2535482">
                <a:off x="2284" y="3282"/>
                <a:ext cx="91" cy="272"/>
              </a:xfrm>
              <a:prstGeom prst="roundRect">
                <a:avLst>
                  <a:gd name="adj" fmla="val 43162"/>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88" name="AutoShape 197"/>
              <p:cNvSpPr>
                <a:spLocks noChangeArrowheads="1"/>
              </p:cNvSpPr>
              <p:nvPr/>
            </p:nvSpPr>
            <p:spPr bwMode="auto">
              <a:xfrm rot="2535482" flipH="1">
                <a:off x="2478" y="3282"/>
                <a:ext cx="91" cy="272"/>
              </a:xfrm>
              <a:prstGeom prst="roundRect">
                <a:avLst>
                  <a:gd name="adj" fmla="val 35963"/>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grpSp>
        <p:grpSp>
          <p:nvGrpSpPr>
            <p:cNvPr id="274" name="Group 160"/>
            <p:cNvGrpSpPr>
              <a:grpSpLocks/>
            </p:cNvGrpSpPr>
            <p:nvPr/>
          </p:nvGrpSpPr>
          <p:grpSpPr bwMode="auto">
            <a:xfrm>
              <a:off x="7660760" y="4387813"/>
              <a:ext cx="144462" cy="234950"/>
              <a:chOff x="2284" y="3282"/>
              <a:chExt cx="285" cy="602"/>
            </a:xfrm>
          </p:grpSpPr>
          <p:sp>
            <p:nvSpPr>
              <p:cNvPr id="283" name="AutoShape 161"/>
              <p:cNvSpPr>
                <a:spLocks noChangeArrowheads="1"/>
              </p:cNvSpPr>
              <p:nvPr/>
            </p:nvSpPr>
            <p:spPr bwMode="auto">
              <a:xfrm>
                <a:off x="2381" y="3475"/>
                <a:ext cx="91" cy="409"/>
              </a:xfrm>
              <a:prstGeom prst="roundRect">
                <a:avLst>
                  <a:gd name="adj" fmla="val 29671"/>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84" name="AutoShape 162"/>
              <p:cNvSpPr>
                <a:spLocks noChangeArrowheads="1"/>
              </p:cNvSpPr>
              <p:nvPr/>
            </p:nvSpPr>
            <p:spPr bwMode="auto">
              <a:xfrm rot="-2535482">
                <a:off x="2284" y="3282"/>
                <a:ext cx="91" cy="272"/>
              </a:xfrm>
              <a:prstGeom prst="roundRect">
                <a:avLst>
                  <a:gd name="adj" fmla="val 43162"/>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85" name="AutoShape 163"/>
              <p:cNvSpPr>
                <a:spLocks noChangeArrowheads="1"/>
              </p:cNvSpPr>
              <p:nvPr/>
            </p:nvSpPr>
            <p:spPr bwMode="auto">
              <a:xfrm rot="2535482" flipH="1">
                <a:off x="2478" y="3282"/>
                <a:ext cx="91" cy="272"/>
              </a:xfrm>
              <a:prstGeom prst="roundRect">
                <a:avLst>
                  <a:gd name="adj" fmla="val 35963"/>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grpSp>
        <p:grpSp>
          <p:nvGrpSpPr>
            <p:cNvPr id="275" name="Group 156"/>
            <p:cNvGrpSpPr>
              <a:grpSpLocks/>
            </p:cNvGrpSpPr>
            <p:nvPr/>
          </p:nvGrpSpPr>
          <p:grpSpPr bwMode="auto">
            <a:xfrm>
              <a:off x="7799179" y="4266847"/>
              <a:ext cx="144463" cy="234950"/>
              <a:chOff x="2284" y="3282"/>
              <a:chExt cx="285" cy="602"/>
            </a:xfrm>
          </p:grpSpPr>
          <p:sp>
            <p:nvSpPr>
              <p:cNvPr id="280" name="AutoShape 157"/>
              <p:cNvSpPr>
                <a:spLocks noChangeArrowheads="1"/>
              </p:cNvSpPr>
              <p:nvPr/>
            </p:nvSpPr>
            <p:spPr bwMode="auto">
              <a:xfrm>
                <a:off x="2381" y="3475"/>
                <a:ext cx="91" cy="409"/>
              </a:xfrm>
              <a:prstGeom prst="roundRect">
                <a:avLst>
                  <a:gd name="adj" fmla="val 29671"/>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81" name="AutoShape 158"/>
              <p:cNvSpPr>
                <a:spLocks noChangeArrowheads="1"/>
              </p:cNvSpPr>
              <p:nvPr/>
            </p:nvSpPr>
            <p:spPr bwMode="auto">
              <a:xfrm rot="-2535482">
                <a:off x="2284" y="3282"/>
                <a:ext cx="91" cy="272"/>
              </a:xfrm>
              <a:prstGeom prst="roundRect">
                <a:avLst>
                  <a:gd name="adj" fmla="val 43162"/>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82" name="AutoShape 159"/>
              <p:cNvSpPr>
                <a:spLocks noChangeArrowheads="1"/>
              </p:cNvSpPr>
              <p:nvPr/>
            </p:nvSpPr>
            <p:spPr bwMode="auto">
              <a:xfrm rot="2535482" flipH="1">
                <a:off x="2478" y="3282"/>
                <a:ext cx="91" cy="272"/>
              </a:xfrm>
              <a:prstGeom prst="roundRect">
                <a:avLst>
                  <a:gd name="adj" fmla="val 35963"/>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grpSp>
        <p:grpSp>
          <p:nvGrpSpPr>
            <p:cNvPr id="276" name="Group 164"/>
            <p:cNvGrpSpPr>
              <a:grpSpLocks/>
            </p:cNvGrpSpPr>
            <p:nvPr/>
          </p:nvGrpSpPr>
          <p:grpSpPr bwMode="auto">
            <a:xfrm>
              <a:off x="7724307" y="4095236"/>
              <a:ext cx="144462" cy="234950"/>
              <a:chOff x="2284" y="3282"/>
              <a:chExt cx="285" cy="602"/>
            </a:xfrm>
          </p:grpSpPr>
          <p:sp>
            <p:nvSpPr>
              <p:cNvPr id="277" name="AutoShape 165"/>
              <p:cNvSpPr>
                <a:spLocks noChangeArrowheads="1"/>
              </p:cNvSpPr>
              <p:nvPr/>
            </p:nvSpPr>
            <p:spPr bwMode="auto">
              <a:xfrm>
                <a:off x="2381" y="3475"/>
                <a:ext cx="91" cy="409"/>
              </a:xfrm>
              <a:prstGeom prst="roundRect">
                <a:avLst>
                  <a:gd name="adj" fmla="val 29671"/>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78" name="AutoShape 166"/>
              <p:cNvSpPr>
                <a:spLocks noChangeArrowheads="1"/>
              </p:cNvSpPr>
              <p:nvPr/>
            </p:nvSpPr>
            <p:spPr bwMode="auto">
              <a:xfrm rot="-2535482">
                <a:off x="2284" y="3282"/>
                <a:ext cx="91" cy="272"/>
              </a:xfrm>
              <a:prstGeom prst="roundRect">
                <a:avLst>
                  <a:gd name="adj" fmla="val 43162"/>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sp>
            <p:nvSpPr>
              <p:cNvPr id="279" name="AutoShape 167"/>
              <p:cNvSpPr>
                <a:spLocks noChangeArrowheads="1"/>
              </p:cNvSpPr>
              <p:nvPr/>
            </p:nvSpPr>
            <p:spPr bwMode="auto">
              <a:xfrm rot="2535482" flipH="1">
                <a:off x="2478" y="3282"/>
                <a:ext cx="91" cy="272"/>
              </a:xfrm>
              <a:prstGeom prst="roundRect">
                <a:avLst>
                  <a:gd name="adj" fmla="val 35963"/>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latin typeface="Microsoft YaHei" panose="020B0503020204020204" pitchFamily="34" charset="-122"/>
                  <a:ea typeface="Microsoft YaHei" panose="020B0503020204020204" pitchFamily="34" charset="-122"/>
                </a:endParaRPr>
              </a:p>
            </p:txBody>
          </p:sp>
        </p:grpSp>
      </p:grpSp>
      <p:grpSp>
        <p:nvGrpSpPr>
          <p:cNvPr id="21517" name="Group 75"/>
          <p:cNvGrpSpPr>
            <a:grpSpLocks/>
          </p:cNvGrpSpPr>
          <p:nvPr/>
        </p:nvGrpSpPr>
        <p:grpSpPr bwMode="auto">
          <a:xfrm>
            <a:off x="5741435" y="4240028"/>
            <a:ext cx="517525" cy="508000"/>
            <a:chOff x="3470" y="3251"/>
            <a:chExt cx="357" cy="354"/>
          </a:xfrm>
        </p:grpSpPr>
        <p:grpSp>
          <p:nvGrpSpPr>
            <p:cNvPr id="21664" name="Group 76"/>
            <p:cNvGrpSpPr>
              <a:grpSpLocks/>
            </p:cNvGrpSpPr>
            <p:nvPr/>
          </p:nvGrpSpPr>
          <p:grpSpPr bwMode="auto">
            <a:xfrm>
              <a:off x="3470" y="3294"/>
              <a:ext cx="182" cy="181"/>
              <a:chOff x="3515" y="3113"/>
              <a:chExt cx="408" cy="408"/>
            </a:xfrm>
          </p:grpSpPr>
          <p:sp>
            <p:nvSpPr>
              <p:cNvPr id="21671" name="AutoShape 77"/>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a:latin typeface="Microsoft YaHei" panose="020B0503020204020204" pitchFamily="34" charset="-122"/>
                  <a:ea typeface="Microsoft YaHei" panose="020B0503020204020204" pitchFamily="34" charset="-122"/>
                </a:endParaRPr>
              </a:p>
            </p:txBody>
          </p:sp>
          <p:sp>
            <p:nvSpPr>
              <p:cNvPr id="21672" name="AutoShape 78"/>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E02B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a:latin typeface="Microsoft YaHei" panose="020B0503020204020204" pitchFamily="34" charset="-122"/>
                  <a:ea typeface="Microsoft YaHei" panose="020B0503020204020204" pitchFamily="34" charset="-122"/>
                </a:endParaRPr>
              </a:p>
            </p:txBody>
          </p:sp>
        </p:grpSp>
        <p:grpSp>
          <p:nvGrpSpPr>
            <p:cNvPr id="21665" name="Group 79"/>
            <p:cNvGrpSpPr>
              <a:grpSpLocks/>
            </p:cNvGrpSpPr>
            <p:nvPr/>
          </p:nvGrpSpPr>
          <p:grpSpPr bwMode="auto">
            <a:xfrm>
              <a:off x="3588" y="3424"/>
              <a:ext cx="182" cy="181"/>
              <a:chOff x="3515" y="3113"/>
              <a:chExt cx="408" cy="408"/>
            </a:xfrm>
          </p:grpSpPr>
          <p:sp>
            <p:nvSpPr>
              <p:cNvPr id="21669" name="AutoShape 80"/>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a:latin typeface="Microsoft YaHei" panose="020B0503020204020204" pitchFamily="34" charset="-122"/>
                  <a:ea typeface="Microsoft YaHei" panose="020B0503020204020204" pitchFamily="34" charset="-122"/>
                </a:endParaRPr>
              </a:p>
            </p:txBody>
          </p:sp>
          <p:sp>
            <p:nvSpPr>
              <p:cNvPr id="21670" name="AutoShape 81"/>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E02B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a:latin typeface="Microsoft YaHei" panose="020B0503020204020204" pitchFamily="34" charset="-122"/>
                  <a:ea typeface="Microsoft YaHei" panose="020B0503020204020204" pitchFamily="34" charset="-122"/>
                </a:endParaRPr>
              </a:p>
            </p:txBody>
          </p:sp>
        </p:grpSp>
        <p:grpSp>
          <p:nvGrpSpPr>
            <p:cNvPr id="21666" name="Group 82"/>
            <p:cNvGrpSpPr>
              <a:grpSpLocks/>
            </p:cNvGrpSpPr>
            <p:nvPr/>
          </p:nvGrpSpPr>
          <p:grpSpPr bwMode="auto">
            <a:xfrm>
              <a:off x="3645" y="3251"/>
              <a:ext cx="182" cy="181"/>
              <a:chOff x="3515" y="3113"/>
              <a:chExt cx="408" cy="408"/>
            </a:xfrm>
          </p:grpSpPr>
          <p:sp>
            <p:nvSpPr>
              <p:cNvPr id="21667" name="AutoShape 83"/>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a:latin typeface="Microsoft YaHei" panose="020B0503020204020204" pitchFamily="34" charset="-122"/>
                  <a:ea typeface="Microsoft YaHei" panose="020B0503020204020204" pitchFamily="34" charset="-122"/>
                </a:endParaRPr>
              </a:p>
            </p:txBody>
          </p:sp>
          <p:sp>
            <p:nvSpPr>
              <p:cNvPr id="21668" name="AutoShape 84"/>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E02B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a:latin typeface="Microsoft YaHei" panose="020B0503020204020204" pitchFamily="34" charset="-122"/>
                  <a:ea typeface="Microsoft YaHei" panose="020B0503020204020204" pitchFamily="34" charset="-122"/>
                </a:endParaRPr>
              </a:p>
            </p:txBody>
          </p:sp>
        </p:grpSp>
      </p:grpSp>
      <p:sp>
        <p:nvSpPr>
          <p:cNvPr id="202" name="AutoShape 54"/>
          <p:cNvSpPr>
            <a:spLocks noChangeArrowheads="1"/>
          </p:cNvSpPr>
          <p:nvPr/>
        </p:nvSpPr>
        <p:spPr bwMode="auto">
          <a:xfrm rot="5400000">
            <a:off x="5836060" y="4875585"/>
            <a:ext cx="386662" cy="197065"/>
          </a:xfrm>
          <a:prstGeom prst="rightArrow">
            <a:avLst>
              <a:gd name="adj1" fmla="val 50000"/>
              <a:gd name="adj2" fmla="val 25069"/>
            </a:avLst>
          </a:prstGeom>
          <a:solidFill>
            <a:schemeClr val="accent6">
              <a:lumMod val="60000"/>
              <a:lumOff val="40000"/>
              <a:alpha val="64000"/>
            </a:schemeClr>
          </a:solidFill>
          <a:ln>
            <a:noFill/>
          </a:ln>
          <a:effectLst>
            <a:innerShdw blurRad="63500" dist="50800">
              <a:prstClr val="black">
                <a:alpha val="50000"/>
              </a:prstClr>
            </a:innerShdw>
          </a:effectLst>
        </p:spPr>
        <p:txBody>
          <a:bodyPr wrap="none" anchor="ctr"/>
          <a:lstStyle/>
          <a:p>
            <a:pPr algn="ctr" eaLnBrk="1" hangingPunct="1">
              <a:defRPr/>
            </a:pPr>
            <a:endParaRPr lang="pt-PT" sz="1200">
              <a:latin typeface="Microsoft YaHei" panose="020B0503020204020204" pitchFamily="34" charset="-122"/>
              <a:ea typeface="Microsoft YaHei" panose="020B0503020204020204" pitchFamily="34" charset="-122"/>
            </a:endParaRPr>
          </a:p>
        </p:txBody>
      </p:sp>
      <p:grpSp>
        <p:nvGrpSpPr>
          <p:cNvPr id="21520" name="Group 105"/>
          <p:cNvGrpSpPr>
            <a:grpSpLocks/>
          </p:cNvGrpSpPr>
          <p:nvPr/>
        </p:nvGrpSpPr>
        <p:grpSpPr bwMode="auto">
          <a:xfrm>
            <a:off x="9430031" y="4240028"/>
            <a:ext cx="517525" cy="508000"/>
            <a:chOff x="3470" y="3251"/>
            <a:chExt cx="357" cy="354"/>
          </a:xfrm>
        </p:grpSpPr>
        <p:grpSp>
          <p:nvGrpSpPr>
            <p:cNvPr id="21637" name="Group 106"/>
            <p:cNvGrpSpPr>
              <a:grpSpLocks/>
            </p:cNvGrpSpPr>
            <p:nvPr/>
          </p:nvGrpSpPr>
          <p:grpSpPr bwMode="auto">
            <a:xfrm>
              <a:off x="3470" y="3294"/>
              <a:ext cx="182" cy="181"/>
              <a:chOff x="3515" y="3113"/>
              <a:chExt cx="408" cy="408"/>
            </a:xfrm>
          </p:grpSpPr>
          <p:sp>
            <p:nvSpPr>
              <p:cNvPr id="21644" name="AutoShape 107"/>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a:latin typeface="Microsoft YaHei" panose="020B0503020204020204" pitchFamily="34" charset="-122"/>
                  <a:ea typeface="Microsoft YaHei" panose="020B0503020204020204" pitchFamily="34" charset="-122"/>
                </a:endParaRPr>
              </a:p>
            </p:txBody>
          </p:sp>
          <p:sp>
            <p:nvSpPr>
              <p:cNvPr id="21645" name="AutoShape 108"/>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FF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a:latin typeface="Microsoft YaHei" panose="020B0503020204020204" pitchFamily="34" charset="-122"/>
                  <a:ea typeface="Microsoft YaHei" panose="020B0503020204020204" pitchFamily="34" charset="-122"/>
                </a:endParaRPr>
              </a:p>
            </p:txBody>
          </p:sp>
        </p:grpSp>
        <p:grpSp>
          <p:nvGrpSpPr>
            <p:cNvPr id="21638" name="Group 109"/>
            <p:cNvGrpSpPr>
              <a:grpSpLocks/>
            </p:cNvGrpSpPr>
            <p:nvPr/>
          </p:nvGrpSpPr>
          <p:grpSpPr bwMode="auto">
            <a:xfrm>
              <a:off x="3588" y="3424"/>
              <a:ext cx="182" cy="181"/>
              <a:chOff x="3515" y="3113"/>
              <a:chExt cx="408" cy="408"/>
            </a:xfrm>
          </p:grpSpPr>
          <p:sp>
            <p:nvSpPr>
              <p:cNvPr id="21642" name="AutoShape 110"/>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a:latin typeface="Microsoft YaHei" panose="020B0503020204020204" pitchFamily="34" charset="-122"/>
                  <a:ea typeface="Microsoft YaHei" panose="020B0503020204020204" pitchFamily="34" charset="-122"/>
                </a:endParaRPr>
              </a:p>
            </p:txBody>
          </p:sp>
          <p:sp>
            <p:nvSpPr>
              <p:cNvPr id="21643" name="AutoShape 111"/>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FF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a:latin typeface="Microsoft YaHei" panose="020B0503020204020204" pitchFamily="34" charset="-122"/>
                  <a:ea typeface="Microsoft YaHei" panose="020B0503020204020204" pitchFamily="34" charset="-122"/>
                </a:endParaRPr>
              </a:p>
            </p:txBody>
          </p:sp>
        </p:grpSp>
        <p:grpSp>
          <p:nvGrpSpPr>
            <p:cNvPr id="21639" name="Group 112"/>
            <p:cNvGrpSpPr>
              <a:grpSpLocks/>
            </p:cNvGrpSpPr>
            <p:nvPr/>
          </p:nvGrpSpPr>
          <p:grpSpPr bwMode="auto">
            <a:xfrm>
              <a:off x="3645" y="3251"/>
              <a:ext cx="182" cy="181"/>
              <a:chOff x="3515" y="3113"/>
              <a:chExt cx="408" cy="408"/>
            </a:xfrm>
          </p:grpSpPr>
          <p:sp>
            <p:nvSpPr>
              <p:cNvPr id="21640" name="AutoShape 113"/>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a:latin typeface="Microsoft YaHei" panose="020B0503020204020204" pitchFamily="34" charset="-122"/>
                  <a:ea typeface="Microsoft YaHei" panose="020B0503020204020204" pitchFamily="34" charset="-122"/>
                </a:endParaRPr>
              </a:p>
            </p:txBody>
          </p:sp>
          <p:sp>
            <p:nvSpPr>
              <p:cNvPr id="21641" name="AutoShape 114"/>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FF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a:latin typeface="Microsoft YaHei" panose="020B0503020204020204" pitchFamily="34" charset="-122"/>
                  <a:ea typeface="Microsoft YaHei" panose="020B0503020204020204" pitchFamily="34" charset="-122"/>
                </a:endParaRPr>
              </a:p>
            </p:txBody>
          </p:sp>
        </p:grpSp>
      </p:grpSp>
      <p:sp>
        <p:nvSpPr>
          <p:cNvPr id="206" name="AutoShape 54"/>
          <p:cNvSpPr>
            <a:spLocks noChangeArrowheads="1"/>
          </p:cNvSpPr>
          <p:nvPr/>
        </p:nvSpPr>
        <p:spPr bwMode="auto">
          <a:xfrm rot="5400000">
            <a:off x="9533861" y="4875585"/>
            <a:ext cx="386662" cy="197065"/>
          </a:xfrm>
          <a:prstGeom prst="rightArrow">
            <a:avLst>
              <a:gd name="adj1" fmla="val 50000"/>
              <a:gd name="adj2" fmla="val 25069"/>
            </a:avLst>
          </a:prstGeom>
          <a:solidFill>
            <a:schemeClr val="accent6">
              <a:lumMod val="60000"/>
              <a:lumOff val="40000"/>
              <a:alpha val="64000"/>
            </a:schemeClr>
          </a:solidFill>
          <a:ln>
            <a:noFill/>
          </a:ln>
          <a:effectLst>
            <a:innerShdw blurRad="63500" dist="50800">
              <a:prstClr val="black">
                <a:alpha val="50000"/>
              </a:prstClr>
            </a:innerShdw>
          </a:effectLst>
        </p:spPr>
        <p:txBody>
          <a:bodyPr wrap="none" anchor="ctr"/>
          <a:lstStyle/>
          <a:p>
            <a:pPr algn="ctr" eaLnBrk="1" hangingPunct="1">
              <a:defRPr/>
            </a:pPr>
            <a:endParaRPr lang="pt-PT" sz="1200">
              <a:latin typeface="Microsoft YaHei" panose="020B0503020204020204" pitchFamily="34" charset="-122"/>
              <a:ea typeface="Microsoft YaHei" panose="020B0503020204020204" pitchFamily="34" charset="-122"/>
            </a:endParaRPr>
          </a:p>
        </p:txBody>
      </p:sp>
      <p:grpSp>
        <p:nvGrpSpPr>
          <p:cNvPr id="21519" name="Group 95"/>
          <p:cNvGrpSpPr>
            <a:grpSpLocks/>
          </p:cNvGrpSpPr>
          <p:nvPr/>
        </p:nvGrpSpPr>
        <p:grpSpPr bwMode="auto">
          <a:xfrm>
            <a:off x="8171426" y="4240028"/>
            <a:ext cx="517525" cy="508000"/>
            <a:chOff x="3470" y="3251"/>
            <a:chExt cx="357" cy="354"/>
          </a:xfrm>
        </p:grpSpPr>
        <p:grpSp>
          <p:nvGrpSpPr>
            <p:cNvPr id="21646" name="Group 96"/>
            <p:cNvGrpSpPr>
              <a:grpSpLocks/>
            </p:cNvGrpSpPr>
            <p:nvPr/>
          </p:nvGrpSpPr>
          <p:grpSpPr bwMode="auto">
            <a:xfrm>
              <a:off x="3470" y="3294"/>
              <a:ext cx="182" cy="181"/>
              <a:chOff x="3515" y="3113"/>
              <a:chExt cx="408" cy="408"/>
            </a:xfrm>
          </p:grpSpPr>
          <p:sp>
            <p:nvSpPr>
              <p:cNvPr id="21653" name="AutoShape 97"/>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a:latin typeface="Microsoft YaHei" panose="020B0503020204020204" pitchFamily="34" charset="-122"/>
                  <a:ea typeface="Microsoft YaHei" panose="020B0503020204020204" pitchFamily="34" charset="-122"/>
                </a:endParaRPr>
              </a:p>
            </p:txBody>
          </p:sp>
          <p:sp>
            <p:nvSpPr>
              <p:cNvPr id="21654" name="AutoShape 98"/>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600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a:latin typeface="Microsoft YaHei" panose="020B0503020204020204" pitchFamily="34" charset="-122"/>
                  <a:ea typeface="Microsoft YaHei" panose="020B0503020204020204" pitchFamily="34" charset="-122"/>
                </a:endParaRPr>
              </a:p>
            </p:txBody>
          </p:sp>
        </p:grpSp>
        <p:grpSp>
          <p:nvGrpSpPr>
            <p:cNvPr id="21647" name="Group 99"/>
            <p:cNvGrpSpPr>
              <a:grpSpLocks/>
            </p:cNvGrpSpPr>
            <p:nvPr/>
          </p:nvGrpSpPr>
          <p:grpSpPr bwMode="auto">
            <a:xfrm>
              <a:off x="3588" y="3424"/>
              <a:ext cx="182" cy="181"/>
              <a:chOff x="3515" y="3113"/>
              <a:chExt cx="408" cy="408"/>
            </a:xfrm>
          </p:grpSpPr>
          <p:sp>
            <p:nvSpPr>
              <p:cNvPr id="21651" name="AutoShape 100"/>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a:latin typeface="Microsoft YaHei" panose="020B0503020204020204" pitchFamily="34" charset="-122"/>
                  <a:ea typeface="Microsoft YaHei" panose="020B0503020204020204" pitchFamily="34" charset="-122"/>
                </a:endParaRPr>
              </a:p>
            </p:txBody>
          </p:sp>
          <p:sp>
            <p:nvSpPr>
              <p:cNvPr id="21652" name="AutoShape 101"/>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600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a:latin typeface="Microsoft YaHei" panose="020B0503020204020204" pitchFamily="34" charset="-122"/>
                  <a:ea typeface="Microsoft YaHei" panose="020B0503020204020204" pitchFamily="34" charset="-122"/>
                </a:endParaRPr>
              </a:p>
            </p:txBody>
          </p:sp>
        </p:grpSp>
        <p:grpSp>
          <p:nvGrpSpPr>
            <p:cNvPr id="21648" name="Group 102"/>
            <p:cNvGrpSpPr>
              <a:grpSpLocks/>
            </p:cNvGrpSpPr>
            <p:nvPr/>
          </p:nvGrpSpPr>
          <p:grpSpPr bwMode="auto">
            <a:xfrm>
              <a:off x="3645" y="3251"/>
              <a:ext cx="182" cy="181"/>
              <a:chOff x="3515" y="3113"/>
              <a:chExt cx="408" cy="408"/>
            </a:xfrm>
          </p:grpSpPr>
          <p:sp>
            <p:nvSpPr>
              <p:cNvPr id="21649" name="AutoShape 103"/>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a:latin typeface="Microsoft YaHei" panose="020B0503020204020204" pitchFamily="34" charset="-122"/>
                  <a:ea typeface="Microsoft YaHei" panose="020B0503020204020204" pitchFamily="34" charset="-122"/>
                </a:endParaRPr>
              </a:p>
            </p:txBody>
          </p:sp>
          <p:sp>
            <p:nvSpPr>
              <p:cNvPr id="21650" name="AutoShape 104"/>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600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a:latin typeface="Microsoft YaHei" panose="020B0503020204020204" pitchFamily="34" charset="-122"/>
                  <a:ea typeface="Microsoft YaHei" panose="020B0503020204020204" pitchFamily="34" charset="-122"/>
                </a:endParaRPr>
              </a:p>
            </p:txBody>
          </p:sp>
        </p:grpSp>
      </p:grpSp>
      <p:sp>
        <p:nvSpPr>
          <p:cNvPr id="204" name="AutoShape 54"/>
          <p:cNvSpPr>
            <a:spLocks noChangeArrowheads="1"/>
          </p:cNvSpPr>
          <p:nvPr/>
        </p:nvSpPr>
        <p:spPr bwMode="auto">
          <a:xfrm rot="5400000">
            <a:off x="8302795" y="4875585"/>
            <a:ext cx="386662" cy="197065"/>
          </a:xfrm>
          <a:prstGeom prst="rightArrow">
            <a:avLst>
              <a:gd name="adj1" fmla="val 50000"/>
              <a:gd name="adj2" fmla="val 25069"/>
            </a:avLst>
          </a:prstGeom>
          <a:solidFill>
            <a:schemeClr val="accent6">
              <a:lumMod val="60000"/>
              <a:lumOff val="40000"/>
              <a:alpha val="64000"/>
            </a:schemeClr>
          </a:solidFill>
          <a:ln>
            <a:noFill/>
          </a:ln>
          <a:effectLst>
            <a:innerShdw blurRad="63500" dist="50800">
              <a:prstClr val="black">
                <a:alpha val="50000"/>
              </a:prstClr>
            </a:innerShdw>
          </a:effectLst>
        </p:spPr>
        <p:txBody>
          <a:bodyPr wrap="none" anchor="ctr"/>
          <a:lstStyle/>
          <a:p>
            <a:pPr algn="ctr" eaLnBrk="1" hangingPunct="1">
              <a:defRPr/>
            </a:pPr>
            <a:endParaRPr lang="pt-PT" sz="1200">
              <a:latin typeface="Microsoft YaHei" panose="020B0503020204020204" pitchFamily="34" charset="-122"/>
              <a:ea typeface="Microsoft YaHei" panose="020B0503020204020204" pitchFamily="34" charset="-122"/>
            </a:endParaRPr>
          </a:p>
        </p:txBody>
      </p:sp>
      <p:grpSp>
        <p:nvGrpSpPr>
          <p:cNvPr id="21518" name="Group 85"/>
          <p:cNvGrpSpPr>
            <a:grpSpLocks/>
          </p:cNvGrpSpPr>
          <p:nvPr/>
        </p:nvGrpSpPr>
        <p:grpSpPr bwMode="auto">
          <a:xfrm>
            <a:off x="7061766" y="4240028"/>
            <a:ext cx="517525" cy="508000"/>
            <a:chOff x="3470" y="3251"/>
            <a:chExt cx="357" cy="354"/>
          </a:xfrm>
        </p:grpSpPr>
        <p:grpSp>
          <p:nvGrpSpPr>
            <p:cNvPr id="21655" name="Group 86"/>
            <p:cNvGrpSpPr>
              <a:grpSpLocks/>
            </p:cNvGrpSpPr>
            <p:nvPr/>
          </p:nvGrpSpPr>
          <p:grpSpPr bwMode="auto">
            <a:xfrm>
              <a:off x="3470" y="3294"/>
              <a:ext cx="182" cy="181"/>
              <a:chOff x="3515" y="3113"/>
              <a:chExt cx="408" cy="408"/>
            </a:xfrm>
          </p:grpSpPr>
          <p:sp>
            <p:nvSpPr>
              <p:cNvPr id="21662" name="AutoShape 87"/>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a:latin typeface="Microsoft YaHei" panose="020B0503020204020204" pitchFamily="34" charset="-122"/>
                  <a:ea typeface="Microsoft YaHei" panose="020B0503020204020204" pitchFamily="34" charset="-122"/>
                </a:endParaRPr>
              </a:p>
            </p:txBody>
          </p:sp>
          <p:sp>
            <p:nvSpPr>
              <p:cNvPr id="21663" name="AutoShape 88"/>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00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a:latin typeface="Microsoft YaHei" panose="020B0503020204020204" pitchFamily="34" charset="-122"/>
                  <a:ea typeface="Microsoft YaHei" panose="020B0503020204020204" pitchFamily="34" charset="-122"/>
                </a:endParaRPr>
              </a:p>
            </p:txBody>
          </p:sp>
        </p:grpSp>
        <p:grpSp>
          <p:nvGrpSpPr>
            <p:cNvPr id="21656" name="Group 89"/>
            <p:cNvGrpSpPr>
              <a:grpSpLocks/>
            </p:cNvGrpSpPr>
            <p:nvPr/>
          </p:nvGrpSpPr>
          <p:grpSpPr bwMode="auto">
            <a:xfrm>
              <a:off x="3588" y="3424"/>
              <a:ext cx="182" cy="181"/>
              <a:chOff x="3515" y="3113"/>
              <a:chExt cx="408" cy="408"/>
            </a:xfrm>
          </p:grpSpPr>
          <p:sp>
            <p:nvSpPr>
              <p:cNvPr id="21660" name="AutoShape 90"/>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a:latin typeface="Microsoft YaHei" panose="020B0503020204020204" pitchFamily="34" charset="-122"/>
                  <a:ea typeface="Microsoft YaHei" panose="020B0503020204020204" pitchFamily="34" charset="-122"/>
                </a:endParaRPr>
              </a:p>
            </p:txBody>
          </p:sp>
          <p:sp>
            <p:nvSpPr>
              <p:cNvPr id="21661" name="AutoShape 91"/>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00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a:latin typeface="Microsoft YaHei" panose="020B0503020204020204" pitchFamily="34" charset="-122"/>
                  <a:ea typeface="Microsoft YaHei" panose="020B0503020204020204" pitchFamily="34" charset="-122"/>
                </a:endParaRPr>
              </a:p>
            </p:txBody>
          </p:sp>
        </p:grpSp>
        <p:grpSp>
          <p:nvGrpSpPr>
            <p:cNvPr id="21657" name="Group 92"/>
            <p:cNvGrpSpPr>
              <a:grpSpLocks/>
            </p:cNvGrpSpPr>
            <p:nvPr/>
          </p:nvGrpSpPr>
          <p:grpSpPr bwMode="auto">
            <a:xfrm>
              <a:off x="3645" y="3251"/>
              <a:ext cx="182" cy="181"/>
              <a:chOff x="3515" y="3113"/>
              <a:chExt cx="408" cy="408"/>
            </a:xfrm>
          </p:grpSpPr>
          <p:sp>
            <p:nvSpPr>
              <p:cNvPr id="21658" name="AutoShape 93"/>
              <p:cNvSpPr>
                <a:spLocks noChangeArrowheads="1"/>
              </p:cNvSpPr>
              <p:nvPr/>
            </p:nvSpPr>
            <p:spPr bwMode="auto">
              <a:xfrm rot="5400000">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68452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a:latin typeface="Microsoft YaHei" panose="020B0503020204020204" pitchFamily="34" charset="-122"/>
                  <a:ea typeface="Microsoft YaHei" panose="020B0503020204020204" pitchFamily="34" charset="-122"/>
                </a:endParaRPr>
              </a:p>
            </p:txBody>
          </p:sp>
          <p:sp>
            <p:nvSpPr>
              <p:cNvPr id="21659" name="AutoShape 94"/>
              <p:cNvSpPr>
                <a:spLocks noChangeArrowheads="1"/>
              </p:cNvSpPr>
              <p:nvPr/>
            </p:nvSpPr>
            <p:spPr bwMode="auto">
              <a:xfrm rot="16200000" flipH="1">
                <a:off x="3515" y="3113"/>
                <a:ext cx="408" cy="4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0482" y="10800"/>
                    </a:moveTo>
                    <a:cubicBezTo>
                      <a:pt x="10482" y="10624"/>
                      <a:pt x="10624" y="10482"/>
                      <a:pt x="10800" y="10482"/>
                    </a:cubicBezTo>
                    <a:cubicBezTo>
                      <a:pt x="10975" y="10481"/>
                      <a:pt x="11117" y="10624"/>
                      <a:pt x="11118" y="10799"/>
                    </a:cubicBezTo>
                    <a:lnTo>
                      <a:pt x="21600" y="10800"/>
                    </a:lnTo>
                    <a:cubicBezTo>
                      <a:pt x="21600" y="4835"/>
                      <a:pt x="16764" y="0"/>
                      <a:pt x="10800" y="0"/>
                    </a:cubicBezTo>
                    <a:cubicBezTo>
                      <a:pt x="4835" y="0"/>
                      <a:pt x="0" y="4835"/>
                      <a:pt x="0" y="10800"/>
                    </a:cubicBezTo>
                    <a:lnTo>
                      <a:pt x="10482" y="10800"/>
                    </a:lnTo>
                    <a:close/>
                  </a:path>
                </a:pathLst>
              </a:custGeom>
              <a:solidFill>
                <a:srgbClr val="00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pt-PT">
                  <a:latin typeface="Microsoft YaHei" panose="020B0503020204020204" pitchFamily="34" charset="-122"/>
                  <a:ea typeface="Microsoft YaHei" panose="020B0503020204020204" pitchFamily="34" charset="-122"/>
                </a:endParaRPr>
              </a:p>
            </p:txBody>
          </p:sp>
        </p:grpSp>
      </p:grpSp>
      <p:sp>
        <p:nvSpPr>
          <p:cNvPr id="203" name="AutoShape 54"/>
          <p:cNvSpPr>
            <a:spLocks noChangeArrowheads="1"/>
          </p:cNvSpPr>
          <p:nvPr/>
        </p:nvSpPr>
        <p:spPr bwMode="auto">
          <a:xfrm rot="5400000">
            <a:off x="7143628" y="4875585"/>
            <a:ext cx="386662" cy="197065"/>
          </a:xfrm>
          <a:prstGeom prst="rightArrow">
            <a:avLst>
              <a:gd name="adj1" fmla="val 50000"/>
              <a:gd name="adj2" fmla="val 25069"/>
            </a:avLst>
          </a:prstGeom>
          <a:solidFill>
            <a:schemeClr val="accent6">
              <a:lumMod val="60000"/>
              <a:lumOff val="40000"/>
              <a:alpha val="64000"/>
            </a:schemeClr>
          </a:solidFill>
          <a:ln>
            <a:noFill/>
          </a:ln>
          <a:effectLst>
            <a:innerShdw blurRad="63500" dist="50800">
              <a:prstClr val="black">
                <a:alpha val="50000"/>
              </a:prstClr>
            </a:innerShdw>
          </a:effectLst>
        </p:spPr>
        <p:txBody>
          <a:bodyPr wrap="none" anchor="ctr"/>
          <a:lstStyle/>
          <a:p>
            <a:pPr algn="ctr" eaLnBrk="1" hangingPunct="1">
              <a:defRPr/>
            </a:pPr>
            <a:endParaRPr lang="pt-PT" sz="1200">
              <a:latin typeface="Microsoft YaHei" panose="020B0503020204020204" pitchFamily="34" charset="-122"/>
              <a:ea typeface="Microsoft YaHei" panose="020B0503020204020204" pitchFamily="34" charset="-122"/>
            </a:endParaRPr>
          </a:p>
        </p:txBody>
      </p:sp>
      <p:grpSp>
        <p:nvGrpSpPr>
          <p:cNvPr id="9" name="Grupo 8"/>
          <p:cNvGrpSpPr/>
          <p:nvPr/>
        </p:nvGrpSpPr>
        <p:grpSpPr>
          <a:xfrm>
            <a:off x="5579449" y="4030169"/>
            <a:ext cx="4536000" cy="316748"/>
            <a:chOff x="3611698" y="4030169"/>
            <a:chExt cx="4536000" cy="316748"/>
          </a:xfrm>
        </p:grpSpPr>
        <p:cxnSp>
          <p:nvCxnSpPr>
            <p:cNvPr id="4" name="Conexão reta 3"/>
            <p:cNvCxnSpPr/>
            <p:nvPr/>
          </p:nvCxnSpPr>
          <p:spPr>
            <a:xfrm>
              <a:off x="3611698" y="4030169"/>
              <a:ext cx="4536000" cy="13447"/>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5" name="Conexão reta 294"/>
            <p:cNvCxnSpPr/>
            <p:nvPr/>
          </p:nvCxnSpPr>
          <p:spPr>
            <a:xfrm flipH="1">
              <a:off x="3653902" y="4030169"/>
              <a:ext cx="1465" cy="316748"/>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6" name="Conexão reta 295"/>
            <p:cNvCxnSpPr/>
            <p:nvPr/>
          </p:nvCxnSpPr>
          <p:spPr>
            <a:xfrm flipH="1">
              <a:off x="8110233" y="4030169"/>
              <a:ext cx="1465" cy="316748"/>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00" name="AutoShape 54"/>
          <p:cNvSpPr>
            <a:spLocks noChangeArrowheads="1"/>
          </p:cNvSpPr>
          <p:nvPr/>
        </p:nvSpPr>
        <p:spPr bwMode="auto">
          <a:xfrm rot="5400000">
            <a:off x="9204244" y="3282769"/>
            <a:ext cx="576262" cy="414030"/>
          </a:xfrm>
          <a:prstGeom prst="rightArrow">
            <a:avLst>
              <a:gd name="adj1" fmla="val 50000"/>
              <a:gd name="adj2" fmla="val 25069"/>
            </a:avLst>
          </a:prstGeom>
          <a:noFill/>
          <a:ln w="38100">
            <a:solidFill>
              <a:schemeClr val="bg1">
                <a:lumMod val="50000"/>
              </a:schemeClr>
            </a:solidFill>
          </a:ln>
          <a:effectLst>
            <a:innerShdw blurRad="63500" dist="50800">
              <a:prstClr val="black">
                <a:alpha val="50000"/>
              </a:prstClr>
            </a:innerShdw>
          </a:effectLst>
        </p:spPr>
        <p:txBody>
          <a:bodyPr wrap="none" anchor="ctr"/>
          <a:lstStyle/>
          <a:p>
            <a:pPr algn="ctr" eaLnBrk="1" hangingPunct="1">
              <a:defRPr/>
            </a:pPr>
            <a:endParaRPr lang="pt-PT">
              <a:latin typeface="Microsoft YaHei" panose="020B0503020204020204" pitchFamily="34" charset="-122"/>
              <a:ea typeface="Microsoft YaHei" panose="020B0503020204020204" pitchFamily="34" charset="-122"/>
            </a:endParaRPr>
          </a:p>
        </p:txBody>
      </p:sp>
      <p:sp>
        <p:nvSpPr>
          <p:cNvPr id="301" name="AutoShape 54"/>
          <p:cNvSpPr>
            <a:spLocks noChangeArrowheads="1"/>
          </p:cNvSpPr>
          <p:nvPr/>
        </p:nvSpPr>
        <p:spPr bwMode="auto">
          <a:xfrm rot="5400000">
            <a:off x="975571" y="2815809"/>
            <a:ext cx="576262" cy="414030"/>
          </a:xfrm>
          <a:prstGeom prst="rightArrow">
            <a:avLst>
              <a:gd name="adj1" fmla="val 50000"/>
              <a:gd name="adj2" fmla="val 25069"/>
            </a:avLst>
          </a:prstGeom>
          <a:noFill/>
          <a:ln w="38100">
            <a:solidFill>
              <a:schemeClr val="bg1">
                <a:lumMod val="50000"/>
              </a:schemeClr>
            </a:solidFill>
          </a:ln>
          <a:effectLst>
            <a:innerShdw blurRad="63500" dist="50800">
              <a:prstClr val="black">
                <a:alpha val="50000"/>
              </a:prstClr>
            </a:innerShdw>
          </a:effectLst>
        </p:spPr>
        <p:txBody>
          <a:bodyPr wrap="none" anchor="ctr"/>
          <a:lstStyle/>
          <a:p>
            <a:pPr algn="ctr" eaLnBrk="1" hangingPunct="1">
              <a:defRPr/>
            </a:pPr>
            <a:endParaRPr lang="pt-PT" sz="1200">
              <a:latin typeface="Microsoft YaHei" panose="020B0503020204020204" pitchFamily="34" charset="-122"/>
              <a:ea typeface="Microsoft YaHei" panose="020B0503020204020204" pitchFamily="34" charset="-122"/>
            </a:endParaRPr>
          </a:p>
        </p:txBody>
      </p:sp>
      <p:sp>
        <p:nvSpPr>
          <p:cNvPr id="302" name="AutoShape 54"/>
          <p:cNvSpPr>
            <a:spLocks noChangeArrowheads="1"/>
          </p:cNvSpPr>
          <p:nvPr/>
        </p:nvSpPr>
        <p:spPr bwMode="auto">
          <a:xfrm>
            <a:off x="3535586" y="1738996"/>
            <a:ext cx="576262" cy="414030"/>
          </a:xfrm>
          <a:prstGeom prst="rightArrow">
            <a:avLst>
              <a:gd name="adj1" fmla="val 50000"/>
              <a:gd name="adj2" fmla="val 25069"/>
            </a:avLst>
          </a:prstGeom>
          <a:noFill/>
          <a:ln w="38100">
            <a:solidFill>
              <a:schemeClr val="bg1">
                <a:lumMod val="50000"/>
              </a:schemeClr>
            </a:solidFill>
          </a:ln>
          <a:effectLst>
            <a:innerShdw blurRad="63500" dist="50800">
              <a:prstClr val="black">
                <a:alpha val="50000"/>
              </a:prstClr>
            </a:innerShdw>
          </a:effectLst>
        </p:spPr>
        <p:txBody>
          <a:bodyPr wrap="none" anchor="ctr"/>
          <a:lstStyle/>
          <a:p>
            <a:pPr algn="ctr" eaLnBrk="1" hangingPunct="1">
              <a:defRPr/>
            </a:pPr>
            <a:endParaRPr lang="pt-PT" sz="1200">
              <a:latin typeface="Microsoft YaHei" panose="020B0503020204020204" pitchFamily="34" charset="-122"/>
              <a:ea typeface="Microsoft YaHei" panose="020B0503020204020204" pitchFamily="34" charset="-122"/>
            </a:endParaRPr>
          </a:p>
        </p:txBody>
      </p:sp>
      <p:sp>
        <p:nvSpPr>
          <p:cNvPr id="303" name="AutoShape 54"/>
          <p:cNvSpPr>
            <a:spLocks noChangeArrowheads="1"/>
          </p:cNvSpPr>
          <p:nvPr/>
        </p:nvSpPr>
        <p:spPr bwMode="auto">
          <a:xfrm>
            <a:off x="8130950" y="1736816"/>
            <a:ext cx="576262" cy="414030"/>
          </a:xfrm>
          <a:prstGeom prst="rightArrow">
            <a:avLst>
              <a:gd name="adj1" fmla="val 50000"/>
              <a:gd name="adj2" fmla="val 25069"/>
            </a:avLst>
          </a:prstGeom>
          <a:noFill/>
          <a:ln w="38100">
            <a:solidFill>
              <a:schemeClr val="bg1">
                <a:lumMod val="50000"/>
              </a:schemeClr>
            </a:solidFill>
          </a:ln>
          <a:effectLst>
            <a:innerShdw blurRad="63500" dist="50800">
              <a:prstClr val="black">
                <a:alpha val="50000"/>
              </a:prstClr>
            </a:innerShdw>
          </a:effectLst>
        </p:spPr>
        <p:txBody>
          <a:bodyPr wrap="none" anchor="ctr"/>
          <a:lstStyle/>
          <a:p>
            <a:pPr algn="ctr" eaLnBrk="1" hangingPunct="1">
              <a:defRPr/>
            </a:pPr>
            <a:endParaRPr lang="pt-PT" sz="1200">
              <a:latin typeface="Microsoft YaHei" panose="020B0503020204020204" pitchFamily="34" charset="-122"/>
              <a:ea typeface="Microsoft YaHei" panose="020B0503020204020204" pitchFamily="34" charset="-122"/>
            </a:endParaRPr>
          </a:p>
        </p:txBody>
      </p:sp>
      <p:pic>
        <p:nvPicPr>
          <p:cNvPr id="5" name="Imagem 4">
            <a:extLst>
              <a:ext uri="{FF2B5EF4-FFF2-40B4-BE49-F238E27FC236}">
                <a16:creationId xmlns:a16="http://schemas.microsoft.com/office/drawing/2014/main" id="{EE44BEB9-EA9F-4C4A-8A4A-51F50A94D86C}"/>
              </a:ext>
            </a:extLst>
          </p:cNvPr>
          <p:cNvPicPr>
            <a:picLocks noChangeAspect="1"/>
          </p:cNvPicPr>
          <p:nvPr/>
        </p:nvPicPr>
        <p:blipFill rotWithShape="1">
          <a:blip r:embed="rId5"/>
          <a:srcRect l="25056" t="52639" r="44446" b="11094"/>
          <a:stretch/>
        </p:blipFill>
        <p:spPr>
          <a:xfrm>
            <a:off x="1566334" y="3384548"/>
            <a:ext cx="2741327" cy="2565381"/>
          </a:xfrm>
          <a:prstGeom prst="rect">
            <a:avLst/>
          </a:prstGeom>
        </p:spPr>
      </p:pic>
    </p:spTree>
    <p:extLst>
      <p:ext uri="{BB962C8B-B14F-4D97-AF65-F5344CB8AC3E}">
        <p14:creationId xmlns:p14="http://schemas.microsoft.com/office/powerpoint/2010/main" val="24171358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18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37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5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19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5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20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5020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2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151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152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151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0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151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0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 grpId="0" animBg="1"/>
      <p:bldP spid="293" grpId="0" animBg="1"/>
      <p:bldP spid="2" grpId="0" animBg="1"/>
      <p:bldP spid="294" grpId="0" animBg="1"/>
      <p:bldP spid="50187" grpId="0"/>
      <p:bldP spid="15371" grpId="0" animBg="1"/>
      <p:bldP spid="50194" grpId="0"/>
      <p:bldP spid="50201" grpId="0"/>
      <p:bldP spid="50201" grpId="1"/>
      <p:bldP spid="21527" grpId="0"/>
      <p:bldP spid="197" grpId="0"/>
      <p:bldP spid="202" grpId="0" animBg="1"/>
      <p:bldP spid="206" grpId="0" animBg="1"/>
      <p:bldP spid="204" grpId="0" animBg="1"/>
      <p:bldP spid="20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15008"/>
            <a:ext cx="10344472" cy="523220"/>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a:spAutoFit/>
          </a:bodyPr>
          <a:lstStyle/>
          <a:p>
            <a:pPr algn="just" eaLnBrk="0" hangingPunct="0">
              <a:defRPr/>
            </a:pPr>
            <a:r>
              <a:rPr lang="pt-PT" sz="2800" b="1" cap="small" dirty="0">
                <a:solidFill>
                  <a:srgbClr val="800000"/>
                </a:solidFill>
                <a:latin typeface="Microsoft YaHei" panose="020B0503020204020204" pitchFamily="34" charset="-122"/>
                <a:ea typeface="Microsoft YaHei" panose="020B0503020204020204" pitchFamily="34" charset="-122"/>
              </a:rPr>
              <a:t>Definições de </a:t>
            </a:r>
            <a:r>
              <a:rPr lang="pt-PT" sz="2800" b="1" cap="small" dirty="0" err="1">
                <a:solidFill>
                  <a:srgbClr val="800000"/>
                </a:solidFill>
                <a:latin typeface="Microsoft YaHei" panose="020B0503020204020204" pitchFamily="34" charset="-122"/>
                <a:ea typeface="Microsoft YaHei" panose="020B0503020204020204" pitchFamily="34" charset="-122"/>
              </a:rPr>
              <a:t>imunogénio</a:t>
            </a:r>
            <a:r>
              <a:rPr lang="pt-PT" sz="2800" b="1" cap="small" dirty="0">
                <a:solidFill>
                  <a:srgbClr val="800000"/>
                </a:solidFill>
                <a:latin typeface="Microsoft YaHei" panose="020B0503020204020204" pitchFamily="34" charset="-122"/>
                <a:ea typeface="Microsoft YaHei" panose="020B0503020204020204" pitchFamily="34" charset="-122"/>
              </a:rPr>
              <a:t> e antigénio</a:t>
            </a:r>
            <a:endParaRPr lang="en-GB" sz="2800" b="1" cap="small" dirty="0">
              <a:solidFill>
                <a:srgbClr val="800000"/>
              </a:solidFill>
              <a:latin typeface="Microsoft YaHei" panose="020B0503020204020204" pitchFamily="34" charset="-122"/>
              <a:ea typeface="Microsoft YaHei" panose="020B0503020204020204" pitchFamily="34" charset="-122"/>
            </a:endParaRPr>
          </a:p>
        </p:txBody>
      </p:sp>
      <p:sp>
        <p:nvSpPr>
          <p:cNvPr id="25605" name="Rectangle 5"/>
          <p:cNvSpPr>
            <a:spLocks noChangeArrowheads="1"/>
          </p:cNvSpPr>
          <p:nvPr/>
        </p:nvSpPr>
        <p:spPr bwMode="auto">
          <a:xfrm>
            <a:off x="1052945" y="820125"/>
            <a:ext cx="10072256" cy="6593600"/>
          </a:xfrm>
          <a:prstGeom prst="rect">
            <a:avLst/>
          </a:prstGeom>
          <a:noFill/>
          <a:ln w="9525">
            <a:noFill/>
            <a:miter lim="800000"/>
            <a:headEnd/>
            <a:tailEnd/>
          </a:ln>
        </p:spPr>
        <p:txBody>
          <a:bodyPr wrap="square">
            <a:spAutoFit/>
          </a:bodyPr>
          <a:lstStyle/>
          <a:p>
            <a:pPr algn="just" eaLnBrk="0" hangingPunct="0">
              <a:lnSpc>
                <a:spcPct val="150000"/>
              </a:lnSpc>
              <a:defRPr/>
            </a:pPr>
            <a:r>
              <a:rPr lang="pt-PT" sz="2000" b="1" dirty="0" err="1">
                <a:solidFill>
                  <a:srgbClr val="800000"/>
                </a:solidFill>
                <a:latin typeface="Microsoft YaHei" panose="020B0503020204020204" pitchFamily="34" charset="-122"/>
                <a:ea typeface="Microsoft YaHei" panose="020B0503020204020204" pitchFamily="34" charset="-122"/>
              </a:rPr>
              <a:t>Imunogénio</a:t>
            </a:r>
            <a:r>
              <a:rPr lang="pt-PT" sz="2000" dirty="0">
                <a:solidFill>
                  <a:srgbClr val="800000"/>
                </a:solidFill>
                <a:latin typeface="Microsoft YaHei" panose="020B0503020204020204" pitchFamily="34" charset="-122"/>
                <a:ea typeface="Microsoft YaHei" panose="020B0503020204020204" pitchFamily="34" charset="-122"/>
              </a:rPr>
              <a:t> </a:t>
            </a:r>
            <a:r>
              <a:rPr lang="pt-PT" sz="2000" dirty="0">
                <a:latin typeface="Microsoft YaHei" panose="020B0503020204020204" pitchFamily="34" charset="-122"/>
                <a:ea typeface="Microsoft YaHei" panose="020B0503020204020204" pitchFamily="34" charset="-122"/>
              </a:rPr>
              <a:t>– qualquer antigénio que pode desencadear uma resposta imune adaptativa.</a:t>
            </a:r>
            <a:endParaRPr lang="en-GB" sz="2000" dirty="0">
              <a:latin typeface="Microsoft YaHei" panose="020B0503020204020204" pitchFamily="34" charset="-122"/>
              <a:ea typeface="Microsoft YaHei" panose="020B0503020204020204" pitchFamily="34" charset="-122"/>
            </a:endParaRPr>
          </a:p>
          <a:p>
            <a:pPr algn="just" eaLnBrk="0" hangingPunct="0">
              <a:lnSpc>
                <a:spcPct val="150000"/>
              </a:lnSpc>
              <a:defRPr/>
            </a:pPr>
            <a:r>
              <a:rPr lang="pt-PT" sz="2000" b="1" dirty="0">
                <a:solidFill>
                  <a:srgbClr val="800000"/>
                </a:solidFill>
                <a:latin typeface="Microsoft YaHei" panose="020B0503020204020204" pitchFamily="34" charset="-122"/>
                <a:ea typeface="Microsoft YaHei" panose="020B0503020204020204" pitchFamily="34" charset="-122"/>
              </a:rPr>
              <a:t>Antigénio</a:t>
            </a:r>
            <a:r>
              <a:rPr lang="pt-PT" sz="2000" dirty="0">
                <a:solidFill>
                  <a:schemeClr val="tx1">
                    <a:lumMod val="65000"/>
                    <a:lumOff val="35000"/>
                  </a:schemeClr>
                </a:solidFill>
                <a:latin typeface="Microsoft YaHei" panose="020B0503020204020204" pitchFamily="34" charset="-122"/>
                <a:ea typeface="Microsoft YaHei" panose="020B0503020204020204" pitchFamily="34" charset="-122"/>
              </a:rPr>
              <a:t> </a:t>
            </a:r>
            <a:r>
              <a:rPr lang="pt-PT" sz="2000" dirty="0">
                <a:solidFill>
                  <a:schemeClr val="tx1">
                    <a:lumMod val="85000"/>
                    <a:lumOff val="15000"/>
                  </a:schemeClr>
                </a:solidFill>
                <a:latin typeface="Microsoft YaHei" panose="020B0503020204020204" pitchFamily="34" charset="-122"/>
                <a:ea typeface="Microsoft YaHei" panose="020B0503020204020204" pitchFamily="34" charset="-122"/>
              </a:rPr>
              <a:t>– </a:t>
            </a:r>
            <a:r>
              <a:rPr lang="pt-PT" sz="2000" dirty="0">
                <a:latin typeface="Microsoft YaHei" panose="020B0503020204020204" pitchFamily="34" charset="-122"/>
                <a:ea typeface="Microsoft YaHei" panose="020B0503020204020204" pitchFamily="34" charset="-122"/>
              </a:rPr>
              <a:t>qualquer substância que é reconhecida especificamente pelos receptores (de antigénio) dos linfócitos B e T.</a:t>
            </a:r>
          </a:p>
          <a:p>
            <a:pPr algn="just" eaLnBrk="0" hangingPunct="0">
              <a:lnSpc>
                <a:spcPct val="150000"/>
              </a:lnSpc>
              <a:defRPr/>
            </a:pPr>
            <a:endParaRPr lang="pt-PT" sz="2000" dirty="0">
              <a:latin typeface="Microsoft YaHei" panose="020B0503020204020204" pitchFamily="34" charset="-122"/>
              <a:ea typeface="Microsoft YaHei" panose="020B0503020204020204" pitchFamily="34" charset="-122"/>
            </a:endParaRPr>
          </a:p>
          <a:p>
            <a:pPr algn="just" eaLnBrk="0" hangingPunct="0">
              <a:lnSpc>
                <a:spcPct val="150000"/>
              </a:lnSpc>
              <a:defRPr/>
            </a:pPr>
            <a:r>
              <a:rPr lang="pt-PT" sz="2000" dirty="0">
                <a:latin typeface="Microsoft YaHei" panose="020B0503020204020204" pitchFamily="34" charset="-122"/>
                <a:ea typeface="Microsoft YaHei" panose="020B0503020204020204" pitchFamily="34" charset="-122"/>
              </a:rPr>
              <a:t>Antigénios podem ser:</a:t>
            </a:r>
          </a:p>
          <a:p>
            <a:pPr marL="742950" lvl="1" indent="-285750" algn="just">
              <a:lnSpc>
                <a:spcPct val="150000"/>
              </a:lnSpc>
              <a:spcBef>
                <a:spcPct val="45000"/>
              </a:spcBef>
              <a:buSzPct val="125000"/>
              <a:defRPr/>
            </a:pPr>
            <a:r>
              <a:rPr lang="fr-CA" sz="2000" dirty="0" err="1">
                <a:latin typeface="Microsoft YaHei" panose="020B0503020204020204" pitchFamily="34" charset="-122"/>
                <a:ea typeface="Microsoft YaHei" panose="020B0503020204020204" pitchFamily="34" charset="-122"/>
              </a:rPr>
              <a:t>Substâncias</a:t>
            </a:r>
            <a:r>
              <a:rPr lang="fr-CA" sz="2000" dirty="0">
                <a:latin typeface="Microsoft YaHei" panose="020B0503020204020204" pitchFamily="34" charset="-122"/>
                <a:ea typeface="Microsoft YaHei" panose="020B0503020204020204" pitchFamily="34" charset="-122"/>
              </a:rPr>
              <a:t> </a:t>
            </a:r>
            <a:r>
              <a:rPr lang="fr-CA" sz="2000" dirty="0" err="1">
                <a:latin typeface="Microsoft YaHei" panose="020B0503020204020204" pitchFamily="34" charset="-122"/>
                <a:ea typeface="Microsoft YaHei" panose="020B0503020204020204" pitchFamily="34" charset="-122"/>
              </a:rPr>
              <a:t>naturais</a:t>
            </a:r>
            <a:r>
              <a:rPr lang="fr-CA" sz="2000" dirty="0">
                <a:latin typeface="Microsoft YaHei" panose="020B0503020204020204" pitchFamily="34" charset="-122"/>
                <a:ea typeface="Microsoft YaHei" panose="020B0503020204020204" pitchFamily="34" charset="-122"/>
              </a:rPr>
              <a:t> ou </a:t>
            </a:r>
            <a:r>
              <a:rPr lang="fr-CA" sz="2000" dirty="0" err="1">
                <a:latin typeface="Microsoft YaHei" panose="020B0503020204020204" pitchFamily="34" charset="-122"/>
                <a:ea typeface="Microsoft YaHei" panose="020B0503020204020204" pitchFamily="34" charset="-122"/>
              </a:rPr>
              <a:t>sintéticas</a:t>
            </a:r>
            <a:r>
              <a:rPr lang="fr-CA" sz="2000" dirty="0">
                <a:latin typeface="Microsoft YaHei" panose="020B0503020204020204" pitchFamily="34" charset="-122"/>
                <a:ea typeface="Microsoft YaHei" panose="020B0503020204020204" pitchFamily="34" charset="-122"/>
              </a:rPr>
              <a:t>.</a:t>
            </a:r>
          </a:p>
          <a:p>
            <a:pPr marL="450850" lvl="1" indent="6350" algn="just">
              <a:lnSpc>
                <a:spcPct val="150000"/>
              </a:lnSpc>
              <a:spcBef>
                <a:spcPct val="45000"/>
              </a:spcBef>
              <a:buSzPct val="125000"/>
              <a:defRPr/>
            </a:pPr>
            <a:r>
              <a:rPr lang="fr-CA" sz="2000" dirty="0" err="1">
                <a:latin typeface="Microsoft YaHei" panose="020B0503020204020204" pitchFamily="34" charset="-122"/>
                <a:ea typeface="Microsoft YaHei" panose="020B0503020204020204" pitchFamily="34" charset="-122"/>
              </a:rPr>
              <a:t>Provenientes</a:t>
            </a:r>
            <a:r>
              <a:rPr lang="fr-CA" sz="2000" dirty="0">
                <a:latin typeface="Microsoft YaHei" panose="020B0503020204020204" pitchFamily="34" charset="-122"/>
                <a:ea typeface="Microsoft YaHei" panose="020B0503020204020204" pitchFamily="34" charset="-122"/>
              </a:rPr>
              <a:t> do </a:t>
            </a:r>
            <a:r>
              <a:rPr lang="fr-CA" sz="2000" dirty="0" err="1">
                <a:latin typeface="Microsoft YaHei" panose="020B0503020204020204" pitchFamily="34" charset="-122"/>
                <a:ea typeface="Microsoft YaHei" panose="020B0503020204020204" pitchFamily="34" charset="-122"/>
              </a:rPr>
              <a:t>hospedeiro</a:t>
            </a:r>
            <a:r>
              <a:rPr lang="fr-CA" sz="2000" dirty="0">
                <a:latin typeface="Microsoft YaHei" panose="020B0503020204020204" pitchFamily="34" charset="-122"/>
                <a:ea typeface="Microsoft YaHei" panose="020B0503020204020204" pitchFamily="34" charset="-122"/>
              </a:rPr>
              <a:t> ou do </a:t>
            </a:r>
            <a:r>
              <a:rPr lang="fr-CA" sz="2000" dirty="0" err="1">
                <a:latin typeface="Microsoft YaHei" panose="020B0503020204020204" pitchFamily="34" charset="-122"/>
                <a:ea typeface="Microsoft YaHei" panose="020B0503020204020204" pitchFamily="34" charset="-122"/>
              </a:rPr>
              <a:t>meio</a:t>
            </a:r>
            <a:r>
              <a:rPr lang="fr-CA" sz="2000" dirty="0">
                <a:latin typeface="Microsoft YaHei" panose="020B0503020204020204" pitchFamily="34" charset="-122"/>
                <a:ea typeface="Microsoft YaHei" panose="020B0503020204020204" pitchFamily="34" charset="-122"/>
              </a:rPr>
              <a:t> </a:t>
            </a:r>
            <a:r>
              <a:rPr lang="fr-CA" sz="2000" dirty="0" err="1">
                <a:latin typeface="Microsoft YaHei" panose="020B0503020204020204" pitchFamily="34" charset="-122"/>
                <a:ea typeface="Microsoft YaHei" panose="020B0503020204020204" pitchFamily="34" charset="-122"/>
              </a:rPr>
              <a:t>ambiente</a:t>
            </a:r>
            <a:r>
              <a:rPr lang="fr-CA" sz="2000" dirty="0">
                <a:latin typeface="Microsoft YaHei" panose="020B0503020204020204" pitchFamily="34" charset="-122"/>
                <a:ea typeface="Microsoft YaHei" panose="020B0503020204020204" pitchFamily="34" charset="-122"/>
              </a:rPr>
              <a:t>.</a:t>
            </a:r>
          </a:p>
          <a:p>
            <a:pPr marL="450850" lvl="1" indent="6350" algn="just">
              <a:lnSpc>
                <a:spcPct val="150000"/>
              </a:lnSpc>
              <a:spcBef>
                <a:spcPct val="45000"/>
              </a:spcBef>
              <a:buSzPct val="125000"/>
              <a:defRPr/>
            </a:pPr>
            <a:r>
              <a:rPr lang="fr-CA" sz="2000" dirty="0" err="1">
                <a:latin typeface="Microsoft YaHei" panose="020B0503020204020204" pitchFamily="34" charset="-122"/>
                <a:ea typeface="Microsoft YaHei" panose="020B0503020204020204" pitchFamily="34" charset="-122"/>
              </a:rPr>
              <a:t>Pequenas</a:t>
            </a:r>
            <a:r>
              <a:rPr lang="fr-CA" sz="2000" dirty="0">
                <a:latin typeface="Microsoft YaHei" panose="020B0503020204020204" pitchFamily="34" charset="-122"/>
                <a:ea typeface="Microsoft YaHei" panose="020B0503020204020204" pitchFamily="34" charset="-122"/>
              </a:rPr>
              <a:t> </a:t>
            </a:r>
            <a:r>
              <a:rPr lang="fr-CA" sz="2000" dirty="0" err="1">
                <a:latin typeface="Microsoft YaHei" panose="020B0503020204020204" pitchFamily="34" charset="-122"/>
                <a:ea typeface="Microsoft YaHei" panose="020B0503020204020204" pitchFamily="34" charset="-122"/>
              </a:rPr>
              <a:t>moléculas</a:t>
            </a:r>
            <a:r>
              <a:rPr lang="fr-CA" sz="2000" dirty="0">
                <a:latin typeface="Microsoft YaHei" panose="020B0503020204020204" pitchFamily="34" charset="-122"/>
                <a:ea typeface="Microsoft YaHei" panose="020B0503020204020204" pitchFamily="34" charset="-122"/>
              </a:rPr>
              <a:t> i.e.. 2,4-dinitrofenol, </a:t>
            </a:r>
            <a:r>
              <a:rPr lang="fr-CA" sz="2000" dirty="0" err="1">
                <a:latin typeface="Microsoft YaHei" panose="020B0503020204020204" pitchFamily="34" charset="-122"/>
                <a:ea typeface="Microsoft YaHei" panose="020B0503020204020204" pitchFamily="34" charset="-122"/>
              </a:rPr>
              <a:t>aminoácidos</a:t>
            </a:r>
            <a:r>
              <a:rPr lang="fr-CA" sz="2000" dirty="0">
                <a:latin typeface="Microsoft YaHei" panose="020B0503020204020204" pitchFamily="34" charset="-122"/>
                <a:ea typeface="Microsoft YaHei" panose="020B0503020204020204" pitchFamily="34" charset="-122"/>
              </a:rPr>
              <a:t>, </a:t>
            </a:r>
            <a:r>
              <a:rPr lang="fr-CA" sz="2000" dirty="0" err="1">
                <a:latin typeface="Microsoft YaHei" panose="020B0503020204020204" pitchFamily="34" charset="-122"/>
                <a:ea typeface="Microsoft YaHei" panose="020B0503020204020204" pitchFamily="34" charset="-122"/>
              </a:rPr>
              <a:t>nucleótidos</a:t>
            </a:r>
            <a:r>
              <a:rPr lang="fr-CA" sz="2000" dirty="0">
                <a:latin typeface="Microsoft YaHei" panose="020B0503020204020204" pitchFamily="34" charset="-122"/>
                <a:ea typeface="Microsoft YaHei" panose="020B0503020204020204" pitchFamily="34" charset="-122"/>
              </a:rPr>
              <a:t>, </a:t>
            </a:r>
            <a:r>
              <a:rPr lang="fr-CA" sz="2000" dirty="0" err="1">
                <a:latin typeface="Microsoft YaHei" panose="020B0503020204020204" pitchFamily="34" charset="-122"/>
                <a:ea typeface="Microsoft YaHei" panose="020B0503020204020204" pitchFamily="34" charset="-122"/>
              </a:rPr>
              <a:t>óses</a:t>
            </a:r>
            <a:r>
              <a:rPr lang="fr-CA" sz="2000" dirty="0">
                <a:latin typeface="Microsoft YaHei" panose="020B0503020204020204" pitchFamily="34" charset="-122"/>
                <a:ea typeface="Microsoft YaHei" panose="020B0503020204020204" pitchFamily="34" charset="-122"/>
              </a:rPr>
              <a:t>.</a:t>
            </a:r>
          </a:p>
          <a:p>
            <a:pPr marL="450850" lvl="1" indent="6350" algn="just">
              <a:lnSpc>
                <a:spcPct val="150000"/>
              </a:lnSpc>
              <a:spcBef>
                <a:spcPct val="45000"/>
              </a:spcBef>
              <a:buSzPct val="125000"/>
              <a:defRPr/>
            </a:pPr>
            <a:r>
              <a:rPr lang="fr-CA" sz="2000" dirty="0">
                <a:latin typeface="Microsoft YaHei" panose="020B0503020204020204" pitchFamily="34" charset="-122"/>
                <a:ea typeface="Microsoft YaHei" panose="020B0503020204020204" pitchFamily="34" charset="-122"/>
              </a:rPr>
              <a:t>Grandes </a:t>
            </a:r>
            <a:r>
              <a:rPr lang="fr-CA" sz="2000" dirty="0" err="1">
                <a:latin typeface="Microsoft YaHei" panose="020B0503020204020204" pitchFamily="34" charset="-122"/>
                <a:ea typeface="Microsoft YaHei" panose="020B0503020204020204" pitchFamily="34" charset="-122"/>
              </a:rPr>
              <a:t>moléculas</a:t>
            </a:r>
            <a:r>
              <a:rPr lang="fr-CA" sz="2000" dirty="0">
                <a:latin typeface="Microsoft YaHei" panose="020B0503020204020204" pitchFamily="34" charset="-122"/>
                <a:ea typeface="Microsoft YaHei" panose="020B0503020204020204" pitchFamily="34" charset="-122"/>
              </a:rPr>
              <a:t>: </a:t>
            </a:r>
            <a:r>
              <a:rPr lang="fr-CA" sz="2000" dirty="0" err="1">
                <a:latin typeface="Microsoft YaHei" panose="020B0503020204020204" pitchFamily="34" charset="-122"/>
                <a:ea typeface="Microsoft YaHei" panose="020B0503020204020204" pitchFamily="34" charset="-122"/>
              </a:rPr>
              <a:t>proteínas</a:t>
            </a:r>
            <a:r>
              <a:rPr lang="fr-CA" sz="2000" dirty="0">
                <a:latin typeface="Microsoft YaHei" panose="020B0503020204020204" pitchFamily="34" charset="-122"/>
                <a:ea typeface="Microsoft YaHei" panose="020B0503020204020204" pitchFamily="34" charset="-122"/>
              </a:rPr>
              <a:t>, </a:t>
            </a:r>
            <a:r>
              <a:rPr lang="fr-CA" sz="2000" dirty="0" err="1">
                <a:latin typeface="Microsoft YaHei" panose="020B0503020204020204" pitchFamily="34" charset="-122"/>
                <a:ea typeface="Microsoft YaHei" panose="020B0503020204020204" pitchFamily="34" charset="-122"/>
              </a:rPr>
              <a:t>poliósidos</a:t>
            </a:r>
            <a:r>
              <a:rPr lang="fr-CA" sz="2000" dirty="0">
                <a:latin typeface="Microsoft YaHei" panose="020B0503020204020204" pitchFamily="34" charset="-122"/>
                <a:ea typeface="Microsoft YaHei" panose="020B0503020204020204" pitchFamily="34" charset="-122"/>
              </a:rPr>
              <a:t>, </a:t>
            </a:r>
            <a:r>
              <a:rPr lang="fr-CA" sz="2000" dirty="0" err="1">
                <a:latin typeface="Microsoft YaHei" panose="020B0503020204020204" pitchFamily="34" charset="-122"/>
                <a:ea typeface="Microsoft YaHei" panose="020B0503020204020204" pitchFamily="34" charset="-122"/>
              </a:rPr>
              <a:t>lípidos</a:t>
            </a:r>
            <a:r>
              <a:rPr lang="fr-CA" sz="2000" dirty="0">
                <a:latin typeface="Microsoft YaHei" panose="020B0503020204020204" pitchFamily="34" charset="-122"/>
                <a:ea typeface="Microsoft YaHei" panose="020B0503020204020204" pitchFamily="34" charset="-122"/>
              </a:rPr>
              <a:t>, </a:t>
            </a:r>
            <a:r>
              <a:rPr lang="fr-CA" sz="2000" dirty="0" err="1">
                <a:latin typeface="Microsoft YaHei" panose="020B0503020204020204" pitchFamily="34" charset="-122"/>
                <a:ea typeface="Microsoft YaHei" panose="020B0503020204020204" pitchFamily="34" charset="-122"/>
              </a:rPr>
              <a:t>ácidos</a:t>
            </a:r>
            <a:r>
              <a:rPr lang="fr-CA" sz="2000" dirty="0">
                <a:latin typeface="Microsoft YaHei" panose="020B0503020204020204" pitchFamily="34" charset="-122"/>
                <a:ea typeface="Microsoft YaHei" panose="020B0503020204020204" pitchFamily="34" charset="-122"/>
              </a:rPr>
              <a:t> </a:t>
            </a:r>
            <a:r>
              <a:rPr lang="fr-CA" sz="2000" dirty="0" err="1">
                <a:latin typeface="Microsoft YaHei" panose="020B0503020204020204" pitchFamily="34" charset="-122"/>
                <a:ea typeface="Microsoft YaHei" panose="020B0503020204020204" pitchFamily="34" charset="-122"/>
              </a:rPr>
              <a:t>nucleicos</a:t>
            </a:r>
            <a:r>
              <a:rPr lang="fr-CA" sz="2000" dirty="0">
                <a:latin typeface="Microsoft YaHei" panose="020B0503020204020204" pitchFamily="34" charset="-122"/>
                <a:ea typeface="Microsoft YaHei" panose="020B0503020204020204" pitchFamily="34" charset="-122"/>
              </a:rPr>
              <a:t>.</a:t>
            </a:r>
          </a:p>
          <a:p>
            <a:pPr algn="just" eaLnBrk="0" hangingPunct="0">
              <a:lnSpc>
                <a:spcPct val="150000"/>
              </a:lnSpc>
              <a:defRPr/>
            </a:pPr>
            <a:endParaRPr lang="pt-PT" sz="2000" dirty="0">
              <a:latin typeface="Microsoft YaHei" panose="020B0503020204020204" pitchFamily="34" charset="-122"/>
              <a:ea typeface="Microsoft YaHei" panose="020B0503020204020204" pitchFamily="34" charset="-122"/>
            </a:endParaRPr>
          </a:p>
          <a:p>
            <a:pPr algn="just" eaLnBrk="0" hangingPunct="0">
              <a:lnSpc>
                <a:spcPct val="150000"/>
              </a:lnSpc>
              <a:defRPr/>
            </a:pPr>
            <a:endParaRPr lang="pt-PT" sz="2000" dirty="0">
              <a:solidFill>
                <a:srgbClr val="800000"/>
              </a:solidFill>
              <a:latin typeface="Microsoft YaHei" panose="020B0503020204020204" pitchFamily="34" charset="-122"/>
              <a:ea typeface="Microsoft YaHei" panose="020B0503020204020204" pitchFamily="34" charset="-122"/>
            </a:endParaRPr>
          </a:p>
          <a:p>
            <a:pPr algn="just" eaLnBrk="0" hangingPunct="0">
              <a:lnSpc>
                <a:spcPct val="150000"/>
              </a:lnSpc>
              <a:defRPr/>
            </a:pPr>
            <a:endParaRPr lang="en-GB" sz="2000" dirty="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023384031"/>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19610"/>
            <a:ext cx="103990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defRPr/>
            </a:pPr>
            <a:r>
              <a:rPr lang="pt-PT" sz="2800" b="1" cap="small" dirty="0">
                <a:solidFill>
                  <a:srgbClr val="800000"/>
                </a:solidFill>
                <a:latin typeface="Microsoft YaHei" panose="020B0503020204020204" pitchFamily="34" charset="-122"/>
                <a:ea typeface="Microsoft YaHei" panose="020B0503020204020204" pitchFamily="34" charset="-122"/>
              </a:rPr>
              <a:t>Rastreio</a:t>
            </a:r>
            <a:r>
              <a:rPr lang="pt-PT" sz="2800" b="1" dirty="0">
                <a:solidFill>
                  <a:srgbClr val="800000"/>
                </a:solidFill>
                <a:latin typeface="Microsoft YaHei" panose="020B0503020204020204" pitchFamily="34" charset="-122"/>
                <a:ea typeface="Microsoft YaHei" panose="020B0503020204020204" pitchFamily="34" charset="-122"/>
              </a:rPr>
              <a:t> dos anticorpos produzidos</a:t>
            </a:r>
            <a:endParaRPr lang="pt-PT" b="1" dirty="0">
              <a:solidFill>
                <a:srgbClr val="800000"/>
              </a:solidFill>
              <a:latin typeface="Microsoft YaHei" panose="020B0503020204020204" pitchFamily="34" charset="-122"/>
              <a:ea typeface="Microsoft YaHei" panose="020B0503020204020204" pitchFamily="34" charset="-122"/>
            </a:endParaRPr>
          </a:p>
        </p:txBody>
      </p:sp>
      <p:sp>
        <p:nvSpPr>
          <p:cNvPr id="55299" name="Text Box 3"/>
          <p:cNvSpPr txBox="1">
            <a:spLocks noChangeArrowheads="1"/>
          </p:cNvSpPr>
          <p:nvPr/>
        </p:nvSpPr>
        <p:spPr bwMode="auto">
          <a:xfrm>
            <a:off x="1066801" y="531316"/>
            <a:ext cx="10058400" cy="3077253"/>
          </a:xfrm>
          <a:prstGeom prst="rect">
            <a:avLst/>
          </a:prstGeom>
          <a:noFill/>
          <a:ln w="9525" algn="ctr">
            <a:noFill/>
            <a:miter lim="800000"/>
            <a:headEnd/>
            <a:tailEnd/>
          </a:ln>
        </p:spPr>
        <p:txBody>
          <a:bodyPr wrap="square">
            <a:spAutoFit/>
          </a:bodyPr>
          <a:lstStyle/>
          <a:p>
            <a:pPr algn="just" eaLnBrk="1" hangingPunct="1">
              <a:lnSpc>
                <a:spcPct val="200000"/>
              </a:lnSpc>
              <a:defRPr/>
            </a:pPr>
            <a:r>
              <a:rPr lang="pt-PT" sz="2000" dirty="0">
                <a:solidFill>
                  <a:schemeClr val="tx1">
                    <a:lumMod val="85000"/>
                    <a:lumOff val="15000"/>
                  </a:schemeClr>
                </a:solidFill>
                <a:latin typeface="Microsoft YaHei" panose="020B0503020204020204" pitchFamily="34" charset="-122"/>
                <a:ea typeface="Microsoft YaHei" panose="020B0503020204020204" pitchFamily="34" charset="-122"/>
              </a:rPr>
              <a:t>Identificação dos </a:t>
            </a:r>
            <a:r>
              <a:rPr lang="pt-PT" sz="2000" dirty="0" err="1">
                <a:solidFill>
                  <a:schemeClr val="tx1">
                    <a:lumMod val="85000"/>
                    <a:lumOff val="15000"/>
                  </a:schemeClr>
                </a:solidFill>
                <a:latin typeface="Microsoft YaHei" panose="020B0503020204020204" pitchFamily="34" charset="-122"/>
                <a:ea typeface="Microsoft YaHei" panose="020B0503020204020204" pitchFamily="34" charset="-122"/>
              </a:rPr>
              <a:t>hibridomas</a:t>
            </a:r>
            <a:r>
              <a:rPr lang="pt-PT" sz="2000" dirty="0">
                <a:solidFill>
                  <a:schemeClr val="tx1">
                    <a:lumMod val="85000"/>
                    <a:lumOff val="15000"/>
                  </a:schemeClr>
                </a:solidFill>
                <a:latin typeface="Microsoft YaHei" panose="020B0503020204020204" pitchFamily="34" charset="-122"/>
                <a:ea typeface="Microsoft YaHei" panose="020B0503020204020204" pitchFamily="34" charset="-122"/>
              </a:rPr>
              <a:t> produtores do anticorpo desejado.</a:t>
            </a:r>
          </a:p>
          <a:p>
            <a:pPr algn="just" eaLnBrk="1" hangingPunct="1">
              <a:lnSpc>
                <a:spcPct val="200000"/>
              </a:lnSpc>
              <a:defRPr/>
            </a:pPr>
            <a:r>
              <a:rPr lang="pt-PT" sz="2000" dirty="0">
                <a:solidFill>
                  <a:schemeClr val="tx1">
                    <a:lumMod val="85000"/>
                    <a:lumOff val="15000"/>
                  </a:schemeClr>
                </a:solidFill>
                <a:latin typeface="Microsoft YaHei" panose="020B0503020204020204" pitchFamily="34" charset="-122"/>
                <a:ea typeface="Microsoft YaHei" panose="020B0503020204020204" pitchFamily="34" charset="-122"/>
              </a:rPr>
              <a:t>Três tipos de rastreio</a:t>
            </a:r>
          </a:p>
          <a:p>
            <a:pPr lvl="1" algn="just" eaLnBrk="1" hangingPunct="1">
              <a:lnSpc>
                <a:spcPct val="200000"/>
              </a:lnSpc>
              <a:buClr>
                <a:srgbClr val="0099CC"/>
              </a:buClr>
              <a:buSzPct val="130000"/>
              <a:defRPr/>
            </a:pPr>
            <a:r>
              <a:rPr lang="pt-PT" sz="2000" dirty="0">
                <a:solidFill>
                  <a:schemeClr val="tx1">
                    <a:lumMod val="85000"/>
                    <a:lumOff val="15000"/>
                  </a:schemeClr>
                </a:solidFill>
                <a:latin typeface="Microsoft YaHei" panose="020B0503020204020204" pitchFamily="34" charset="-122"/>
                <a:ea typeface="Microsoft YaHei" panose="020B0503020204020204" pitchFamily="34" charset="-122"/>
              </a:rPr>
              <a:t> Captura do anticorpo</a:t>
            </a:r>
          </a:p>
          <a:p>
            <a:pPr lvl="1" algn="just" eaLnBrk="1" hangingPunct="1">
              <a:lnSpc>
                <a:spcPct val="200000"/>
              </a:lnSpc>
              <a:buClr>
                <a:srgbClr val="0099CC"/>
              </a:buClr>
              <a:buSzPct val="130000"/>
              <a:defRPr/>
            </a:pPr>
            <a:r>
              <a:rPr lang="pt-PT" sz="2000" dirty="0">
                <a:solidFill>
                  <a:schemeClr val="tx1">
                    <a:lumMod val="85000"/>
                    <a:lumOff val="15000"/>
                  </a:schemeClr>
                </a:solidFill>
                <a:latin typeface="Microsoft YaHei" panose="020B0503020204020204" pitchFamily="34" charset="-122"/>
                <a:ea typeface="Microsoft YaHei" panose="020B0503020204020204" pitchFamily="34" charset="-122"/>
              </a:rPr>
              <a:t> Captura do </a:t>
            </a:r>
            <a:r>
              <a:rPr lang="pt-PT" sz="2000" dirty="0" err="1">
                <a:solidFill>
                  <a:schemeClr val="tx1">
                    <a:lumMod val="85000"/>
                    <a:lumOff val="15000"/>
                  </a:schemeClr>
                </a:solidFill>
                <a:latin typeface="Microsoft YaHei" panose="020B0503020204020204" pitchFamily="34" charset="-122"/>
                <a:ea typeface="Microsoft YaHei" panose="020B0503020204020204" pitchFamily="34" charset="-122"/>
              </a:rPr>
              <a:t>antigénio</a:t>
            </a:r>
            <a:endParaRPr lang="pt-PT" sz="2000" dirty="0">
              <a:solidFill>
                <a:schemeClr val="tx1">
                  <a:lumMod val="85000"/>
                  <a:lumOff val="15000"/>
                </a:schemeClr>
              </a:solidFill>
              <a:latin typeface="Microsoft YaHei" panose="020B0503020204020204" pitchFamily="34" charset="-122"/>
              <a:ea typeface="Microsoft YaHei" panose="020B0503020204020204" pitchFamily="34" charset="-122"/>
            </a:endParaRPr>
          </a:p>
          <a:p>
            <a:pPr lvl="1" algn="just" eaLnBrk="1" hangingPunct="1">
              <a:lnSpc>
                <a:spcPct val="200000"/>
              </a:lnSpc>
              <a:buClr>
                <a:srgbClr val="0099CC"/>
              </a:buClr>
              <a:buSzPct val="130000"/>
              <a:defRPr/>
            </a:pPr>
            <a:r>
              <a:rPr lang="pt-PT" sz="2000" dirty="0">
                <a:solidFill>
                  <a:schemeClr val="tx1">
                    <a:lumMod val="85000"/>
                    <a:lumOff val="15000"/>
                  </a:schemeClr>
                </a:solidFill>
                <a:latin typeface="Microsoft YaHei" panose="020B0503020204020204" pitchFamily="34" charset="-122"/>
                <a:ea typeface="Microsoft YaHei" panose="020B0503020204020204" pitchFamily="34" charset="-122"/>
              </a:rPr>
              <a:t> Ensaios funcionais</a:t>
            </a:r>
          </a:p>
        </p:txBody>
      </p:sp>
      <p:sp>
        <p:nvSpPr>
          <p:cNvPr id="7" name="Oval 6"/>
          <p:cNvSpPr/>
          <p:nvPr/>
        </p:nvSpPr>
        <p:spPr>
          <a:xfrm flipH="1">
            <a:off x="1377767" y="2674815"/>
            <a:ext cx="108000" cy="108000"/>
          </a:xfrm>
          <a:prstGeom prst="ellipse">
            <a:avLst/>
          </a:prstGeom>
          <a:gradFill>
            <a:gsLst>
              <a:gs pos="0">
                <a:schemeClr val="bg1"/>
              </a:gs>
              <a:gs pos="20000">
                <a:schemeClr val="bg1">
                  <a:lumMod val="85000"/>
                </a:schemeClr>
              </a:gs>
              <a:gs pos="52000">
                <a:schemeClr val="bg1">
                  <a:lumMod val="75000"/>
                </a:schemeClr>
              </a:gs>
              <a:gs pos="100000">
                <a:schemeClr val="bg1">
                  <a:lumMod val="65000"/>
                </a:schemeClr>
              </a:gs>
            </a:gsLst>
            <a:lin ang="5400000" scaled="1"/>
          </a:gradFill>
          <a:ln>
            <a:noFill/>
          </a:ln>
          <a:scene3d>
            <a:camera prst="perspectiveContrastingRigh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200000"/>
              </a:lnSpc>
              <a:defRPr/>
            </a:pPr>
            <a:endParaRPr lang="en-US" sz="1600" dirty="0">
              <a:latin typeface="Microsoft YaHei" panose="020B0503020204020204" pitchFamily="34" charset="-122"/>
              <a:ea typeface="Microsoft YaHei" panose="020B0503020204020204" pitchFamily="34" charset="-122"/>
            </a:endParaRPr>
          </a:p>
        </p:txBody>
      </p:sp>
      <p:sp>
        <p:nvSpPr>
          <p:cNvPr id="8" name="Oval 7"/>
          <p:cNvSpPr/>
          <p:nvPr/>
        </p:nvSpPr>
        <p:spPr>
          <a:xfrm flipH="1">
            <a:off x="1377767" y="3298448"/>
            <a:ext cx="108000" cy="108000"/>
          </a:xfrm>
          <a:prstGeom prst="ellipse">
            <a:avLst/>
          </a:prstGeom>
          <a:gradFill>
            <a:gsLst>
              <a:gs pos="0">
                <a:schemeClr val="bg1"/>
              </a:gs>
              <a:gs pos="20000">
                <a:schemeClr val="bg1">
                  <a:lumMod val="85000"/>
                </a:schemeClr>
              </a:gs>
              <a:gs pos="52000">
                <a:schemeClr val="bg1">
                  <a:lumMod val="75000"/>
                </a:schemeClr>
              </a:gs>
              <a:gs pos="100000">
                <a:schemeClr val="bg1">
                  <a:lumMod val="65000"/>
                </a:schemeClr>
              </a:gs>
            </a:gsLst>
            <a:lin ang="5400000" scaled="1"/>
          </a:gradFill>
          <a:ln>
            <a:noFill/>
          </a:ln>
          <a:scene3d>
            <a:camera prst="perspectiveContrastingRigh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200000"/>
              </a:lnSpc>
              <a:defRPr/>
            </a:pPr>
            <a:endParaRPr lang="en-US" sz="1600" dirty="0">
              <a:latin typeface="Microsoft YaHei" panose="020B0503020204020204" pitchFamily="34" charset="-122"/>
              <a:ea typeface="Microsoft YaHei" panose="020B0503020204020204" pitchFamily="34" charset="-122"/>
            </a:endParaRPr>
          </a:p>
        </p:txBody>
      </p:sp>
      <p:sp>
        <p:nvSpPr>
          <p:cNvPr id="12" name="Oval 11"/>
          <p:cNvSpPr/>
          <p:nvPr/>
        </p:nvSpPr>
        <p:spPr>
          <a:xfrm flipH="1">
            <a:off x="1377767" y="2120457"/>
            <a:ext cx="108000" cy="108000"/>
          </a:xfrm>
          <a:prstGeom prst="ellipse">
            <a:avLst/>
          </a:prstGeom>
          <a:gradFill>
            <a:gsLst>
              <a:gs pos="0">
                <a:schemeClr val="bg1"/>
              </a:gs>
              <a:gs pos="20000">
                <a:schemeClr val="bg1">
                  <a:lumMod val="85000"/>
                </a:schemeClr>
              </a:gs>
              <a:gs pos="52000">
                <a:schemeClr val="bg1">
                  <a:lumMod val="75000"/>
                </a:schemeClr>
              </a:gs>
              <a:gs pos="100000">
                <a:schemeClr val="bg1">
                  <a:lumMod val="65000"/>
                </a:schemeClr>
              </a:gs>
            </a:gsLst>
            <a:lin ang="5400000" scaled="1"/>
          </a:gradFill>
          <a:ln>
            <a:noFill/>
          </a:ln>
          <a:scene3d>
            <a:camera prst="perspectiveContrastingRigh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200000"/>
              </a:lnSpc>
              <a:defRPr/>
            </a:pPr>
            <a:endParaRPr lang="en-US" sz="16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994579857"/>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ângulo 11"/>
          <p:cNvSpPr/>
          <p:nvPr/>
        </p:nvSpPr>
        <p:spPr>
          <a:xfrm>
            <a:off x="7099427" y="2437811"/>
            <a:ext cx="1523056" cy="1917625"/>
          </a:xfrm>
          <a:prstGeom prst="rect">
            <a:avLst/>
          </a:prstGeom>
          <a:solidFill>
            <a:srgbClr val="FFFF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t>
            </a:r>
          </a:p>
        </p:txBody>
      </p:sp>
      <p:grpSp>
        <p:nvGrpSpPr>
          <p:cNvPr id="4" name="Group 3"/>
          <p:cNvGrpSpPr/>
          <p:nvPr/>
        </p:nvGrpSpPr>
        <p:grpSpPr>
          <a:xfrm>
            <a:off x="3386007" y="2380759"/>
            <a:ext cx="1842166" cy="2202528"/>
            <a:chOff x="1458597" y="2380759"/>
            <a:chExt cx="1842166" cy="2202528"/>
          </a:xfrm>
        </p:grpSpPr>
        <p:sp>
          <p:nvSpPr>
            <p:cNvPr id="31932" name="Rectangle 5"/>
            <p:cNvSpPr>
              <a:spLocks noChangeArrowheads="1"/>
            </p:cNvSpPr>
            <p:nvPr/>
          </p:nvSpPr>
          <p:spPr bwMode="auto">
            <a:xfrm>
              <a:off x="1458597" y="2398428"/>
              <a:ext cx="215900" cy="2159000"/>
            </a:xfrm>
            <a:prstGeom prst="rect">
              <a:avLst/>
            </a:prstGeom>
            <a:solidFill>
              <a:schemeClr val="bg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933" name="Rectangle 6"/>
            <p:cNvSpPr>
              <a:spLocks noChangeArrowheads="1"/>
            </p:cNvSpPr>
            <p:nvPr/>
          </p:nvSpPr>
          <p:spPr bwMode="auto">
            <a:xfrm>
              <a:off x="1458597" y="4323858"/>
              <a:ext cx="1842166" cy="259429"/>
            </a:xfrm>
            <a:prstGeom prst="rect">
              <a:avLst/>
            </a:prstGeom>
            <a:solidFill>
              <a:schemeClr val="bg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934" name="Rectangle 7"/>
            <p:cNvSpPr>
              <a:spLocks noChangeArrowheads="1"/>
            </p:cNvSpPr>
            <p:nvPr/>
          </p:nvSpPr>
          <p:spPr bwMode="auto">
            <a:xfrm>
              <a:off x="3084863" y="2380759"/>
              <a:ext cx="215900" cy="2159000"/>
            </a:xfrm>
            <a:prstGeom prst="rect">
              <a:avLst/>
            </a:prstGeom>
            <a:solidFill>
              <a:schemeClr val="bg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grpSp>
      <p:grpSp>
        <p:nvGrpSpPr>
          <p:cNvPr id="6" name="Group 5"/>
          <p:cNvGrpSpPr/>
          <p:nvPr/>
        </p:nvGrpSpPr>
        <p:grpSpPr>
          <a:xfrm>
            <a:off x="6941745" y="2376798"/>
            <a:ext cx="1871662" cy="2159000"/>
            <a:chOff x="5892039" y="2349500"/>
            <a:chExt cx="1871662" cy="2159000"/>
          </a:xfrm>
        </p:grpSpPr>
        <p:sp>
          <p:nvSpPr>
            <p:cNvPr id="31929" name="Rectangle 5"/>
            <p:cNvSpPr>
              <a:spLocks noChangeArrowheads="1"/>
            </p:cNvSpPr>
            <p:nvPr/>
          </p:nvSpPr>
          <p:spPr bwMode="auto">
            <a:xfrm>
              <a:off x="5892039" y="2349500"/>
              <a:ext cx="215900" cy="2159000"/>
            </a:xfrm>
            <a:prstGeom prst="rect">
              <a:avLst/>
            </a:prstGeom>
            <a:solidFill>
              <a:schemeClr val="bg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930" name="Rectangle 6"/>
            <p:cNvSpPr>
              <a:spLocks noChangeArrowheads="1"/>
            </p:cNvSpPr>
            <p:nvPr/>
          </p:nvSpPr>
          <p:spPr bwMode="auto">
            <a:xfrm>
              <a:off x="5892039" y="4292600"/>
              <a:ext cx="1871662" cy="215900"/>
            </a:xfrm>
            <a:prstGeom prst="rect">
              <a:avLst/>
            </a:prstGeom>
            <a:solidFill>
              <a:schemeClr val="bg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931" name="Rectangle 7"/>
            <p:cNvSpPr>
              <a:spLocks noChangeArrowheads="1"/>
            </p:cNvSpPr>
            <p:nvPr/>
          </p:nvSpPr>
          <p:spPr bwMode="auto">
            <a:xfrm>
              <a:off x="7547801" y="2349500"/>
              <a:ext cx="215900" cy="2159000"/>
            </a:xfrm>
            <a:prstGeom prst="rect">
              <a:avLst/>
            </a:prstGeom>
            <a:solidFill>
              <a:schemeClr val="bg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grpSp>
      <p:grpSp>
        <p:nvGrpSpPr>
          <p:cNvPr id="7" name="Group 6"/>
          <p:cNvGrpSpPr/>
          <p:nvPr/>
        </p:nvGrpSpPr>
        <p:grpSpPr>
          <a:xfrm>
            <a:off x="7134400" y="2597066"/>
            <a:ext cx="1441450" cy="1728787"/>
            <a:chOff x="6107939" y="2563813"/>
            <a:chExt cx="1441450" cy="1728787"/>
          </a:xfrm>
        </p:grpSpPr>
        <p:sp>
          <p:nvSpPr>
            <p:cNvPr id="31918" name="AutoShape 10"/>
            <p:cNvSpPr>
              <a:spLocks noChangeArrowheads="1"/>
            </p:cNvSpPr>
            <p:nvPr/>
          </p:nvSpPr>
          <p:spPr bwMode="auto">
            <a:xfrm>
              <a:off x="6654039" y="4003675"/>
              <a:ext cx="288925" cy="288925"/>
            </a:xfrm>
            <a:prstGeom prst="triangle">
              <a:avLst>
                <a:gd name="adj" fmla="val 50000"/>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919" name="AutoShape 11"/>
            <p:cNvSpPr>
              <a:spLocks noChangeArrowheads="1"/>
            </p:cNvSpPr>
            <p:nvPr/>
          </p:nvSpPr>
          <p:spPr bwMode="auto">
            <a:xfrm>
              <a:off x="7116002" y="4003675"/>
              <a:ext cx="288925" cy="288925"/>
            </a:xfrm>
            <a:prstGeom prst="triangle">
              <a:avLst>
                <a:gd name="adj" fmla="val 50000"/>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920" name="AutoShape 12"/>
            <p:cNvSpPr>
              <a:spLocks noChangeArrowheads="1"/>
            </p:cNvSpPr>
            <p:nvPr/>
          </p:nvSpPr>
          <p:spPr bwMode="auto">
            <a:xfrm>
              <a:off x="6179377" y="4003675"/>
              <a:ext cx="288925" cy="288925"/>
            </a:xfrm>
            <a:prstGeom prst="triangle">
              <a:avLst>
                <a:gd name="adj" fmla="val 50000"/>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921" name="AutoShape 13"/>
            <p:cNvSpPr>
              <a:spLocks noChangeArrowheads="1"/>
            </p:cNvSpPr>
            <p:nvPr/>
          </p:nvSpPr>
          <p:spPr bwMode="auto">
            <a:xfrm rot="5400000">
              <a:off x="6107939" y="3500438"/>
              <a:ext cx="288925" cy="288925"/>
            </a:xfrm>
            <a:prstGeom prst="triangle">
              <a:avLst>
                <a:gd name="adj" fmla="val 50000"/>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922" name="AutoShape 14"/>
            <p:cNvSpPr>
              <a:spLocks noChangeArrowheads="1"/>
            </p:cNvSpPr>
            <p:nvPr/>
          </p:nvSpPr>
          <p:spPr bwMode="auto">
            <a:xfrm rot="5400000">
              <a:off x="6107939" y="2995613"/>
              <a:ext cx="288925" cy="288925"/>
            </a:xfrm>
            <a:prstGeom prst="triangle">
              <a:avLst>
                <a:gd name="adj" fmla="val 50000"/>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923" name="AutoShape 15"/>
            <p:cNvSpPr>
              <a:spLocks noChangeArrowheads="1"/>
            </p:cNvSpPr>
            <p:nvPr/>
          </p:nvSpPr>
          <p:spPr bwMode="auto">
            <a:xfrm rot="5400000">
              <a:off x="6107939" y="2563813"/>
              <a:ext cx="288925" cy="288925"/>
            </a:xfrm>
            <a:prstGeom prst="triangle">
              <a:avLst>
                <a:gd name="adj" fmla="val 50000"/>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924" name="AutoShape 16"/>
            <p:cNvSpPr>
              <a:spLocks noChangeArrowheads="1"/>
            </p:cNvSpPr>
            <p:nvPr/>
          </p:nvSpPr>
          <p:spPr bwMode="auto">
            <a:xfrm rot="16200000" flipH="1">
              <a:off x="7258877" y="3513138"/>
              <a:ext cx="288925" cy="288925"/>
            </a:xfrm>
            <a:prstGeom prst="triangle">
              <a:avLst>
                <a:gd name="adj" fmla="val 50000"/>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925" name="AutoShape 17"/>
            <p:cNvSpPr>
              <a:spLocks noChangeArrowheads="1"/>
            </p:cNvSpPr>
            <p:nvPr/>
          </p:nvSpPr>
          <p:spPr bwMode="auto">
            <a:xfrm rot="16200000" flipH="1">
              <a:off x="7260464" y="3067050"/>
              <a:ext cx="288925" cy="288925"/>
            </a:xfrm>
            <a:prstGeom prst="triangle">
              <a:avLst>
                <a:gd name="adj" fmla="val 50000"/>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926" name="AutoShape 18"/>
            <p:cNvSpPr>
              <a:spLocks noChangeArrowheads="1"/>
            </p:cNvSpPr>
            <p:nvPr/>
          </p:nvSpPr>
          <p:spPr bwMode="auto">
            <a:xfrm rot="16200000" flipH="1">
              <a:off x="7260464" y="2576513"/>
              <a:ext cx="288925" cy="288925"/>
            </a:xfrm>
            <a:prstGeom prst="triangle">
              <a:avLst>
                <a:gd name="adj" fmla="val 50000"/>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grpSp>
      <p:grpSp>
        <p:nvGrpSpPr>
          <p:cNvPr id="5" name="Group 4"/>
          <p:cNvGrpSpPr/>
          <p:nvPr/>
        </p:nvGrpSpPr>
        <p:grpSpPr>
          <a:xfrm>
            <a:off x="3617533" y="2608264"/>
            <a:ext cx="1366838" cy="1728787"/>
            <a:chOff x="1690123" y="2608263"/>
            <a:chExt cx="1366838" cy="1728787"/>
          </a:xfrm>
        </p:grpSpPr>
        <p:sp>
          <p:nvSpPr>
            <p:cNvPr id="31889" name="AutoShape 47"/>
            <p:cNvSpPr>
              <a:spLocks noChangeArrowheads="1"/>
            </p:cNvSpPr>
            <p:nvPr/>
          </p:nvSpPr>
          <p:spPr bwMode="auto">
            <a:xfrm>
              <a:off x="2236223" y="4048125"/>
              <a:ext cx="288925" cy="288925"/>
            </a:xfrm>
            <a:prstGeom prst="triangle">
              <a:avLst>
                <a:gd name="adj" fmla="val 50000"/>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890" name="AutoShape 48"/>
            <p:cNvSpPr>
              <a:spLocks noChangeArrowheads="1"/>
            </p:cNvSpPr>
            <p:nvPr/>
          </p:nvSpPr>
          <p:spPr bwMode="auto">
            <a:xfrm>
              <a:off x="2698186" y="4048125"/>
              <a:ext cx="288925" cy="288925"/>
            </a:xfrm>
            <a:prstGeom prst="triangle">
              <a:avLst>
                <a:gd name="adj" fmla="val 50000"/>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891" name="AutoShape 49"/>
            <p:cNvSpPr>
              <a:spLocks noChangeArrowheads="1"/>
            </p:cNvSpPr>
            <p:nvPr/>
          </p:nvSpPr>
          <p:spPr bwMode="auto">
            <a:xfrm>
              <a:off x="1761561" y="4048125"/>
              <a:ext cx="288925" cy="288925"/>
            </a:xfrm>
            <a:prstGeom prst="triangle">
              <a:avLst>
                <a:gd name="adj" fmla="val 50000"/>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892" name="AutoShape 50"/>
            <p:cNvSpPr>
              <a:spLocks noChangeArrowheads="1"/>
            </p:cNvSpPr>
            <p:nvPr/>
          </p:nvSpPr>
          <p:spPr bwMode="auto">
            <a:xfrm rot="5400000">
              <a:off x="1690123" y="3544888"/>
              <a:ext cx="288925" cy="288925"/>
            </a:xfrm>
            <a:prstGeom prst="triangle">
              <a:avLst>
                <a:gd name="adj" fmla="val 50000"/>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893" name="AutoShape 51"/>
            <p:cNvSpPr>
              <a:spLocks noChangeArrowheads="1"/>
            </p:cNvSpPr>
            <p:nvPr/>
          </p:nvSpPr>
          <p:spPr bwMode="auto">
            <a:xfrm rot="5400000">
              <a:off x="1690123" y="3040063"/>
              <a:ext cx="288925" cy="288925"/>
            </a:xfrm>
            <a:prstGeom prst="triangle">
              <a:avLst>
                <a:gd name="adj" fmla="val 50000"/>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894" name="AutoShape 52"/>
            <p:cNvSpPr>
              <a:spLocks noChangeArrowheads="1"/>
            </p:cNvSpPr>
            <p:nvPr/>
          </p:nvSpPr>
          <p:spPr bwMode="auto">
            <a:xfrm rot="5400000">
              <a:off x="1690123" y="2608263"/>
              <a:ext cx="288925" cy="288925"/>
            </a:xfrm>
            <a:prstGeom prst="triangle">
              <a:avLst>
                <a:gd name="adj" fmla="val 50000"/>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895" name="AutoShape 53"/>
            <p:cNvSpPr>
              <a:spLocks noChangeArrowheads="1"/>
            </p:cNvSpPr>
            <p:nvPr/>
          </p:nvSpPr>
          <p:spPr bwMode="auto">
            <a:xfrm rot="16200000" flipH="1">
              <a:off x="2766448" y="3557588"/>
              <a:ext cx="288925" cy="288925"/>
            </a:xfrm>
            <a:prstGeom prst="triangle">
              <a:avLst>
                <a:gd name="adj" fmla="val 50000"/>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896" name="AutoShape 54"/>
            <p:cNvSpPr>
              <a:spLocks noChangeArrowheads="1"/>
            </p:cNvSpPr>
            <p:nvPr/>
          </p:nvSpPr>
          <p:spPr bwMode="auto">
            <a:xfrm rot="16200000" flipH="1">
              <a:off x="2768036" y="3111500"/>
              <a:ext cx="288925" cy="288925"/>
            </a:xfrm>
            <a:prstGeom prst="triangle">
              <a:avLst>
                <a:gd name="adj" fmla="val 50000"/>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897" name="AutoShape 55"/>
            <p:cNvSpPr>
              <a:spLocks noChangeArrowheads="1"/>
            </p:cNvSpPr>
            <p:nvPr/>
          </p:nvSpPr>
          <p:spPr bwMode="auto">
            <a:xfrm rot="16200000" flipH="1">
              <a:off x="2768036" y="2620963"/>
              <a:ext cx="288925" cy="288925"/>
            </a:xfrm>
            <a:prstGeom prst="triangle">
              <a:avLst>
                <a:gd name="adj" fmla="val 50000"/>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grpSp>
      <p:grpSp>
        <p:nvGrpSpPr>
          <p:cNvPr id="31752" name="Group 56"/>
          <p:cNvGrpSpPr>
            <a:grpSpLocks/>
          </p:cNvGrpSpPr>
          <p:nvPr/>
        </p:nvGrpSpPr>
        <p:grpSpPr bwMode="auto">
          <a:xfrm flipH="1">
            <a:off x="3950596" y="2593086"/>
            <a:ext cx="792163" cy="1450975"/>
            <a:chOff x="2018" y="2523"/>
            <a:chExt cx="499" cy="914"/>
          </a:xfrm>
        </p:grpSpPr>
        <p:grpSp>
          <p:nvGrpSpPr>
            <p:cNvPr id="31869" name="Group 57"/>
            <p:cNvGrpSpPr>
              <a:grpSpLocks/>
            </p:cNvGrpSpPr>
            <p:nvPr/>
          </p:nvGrpSpPr>
          <p:grpSpPr bwMode="auto">
            <a:xfrm rot="-9032086">
              <a:off x="2088" y="2523"/>
              <a:ext cx="136" cy="227"/>
              <a:chOff x="2284" y="3282"/>
              <a:chExt cx="285" cy="602"/>
            </a:xfrm>
          </p:grpSpPr>
          <p:sp>
            <p:nvSpPr>
              <p:cNvPr id="31886" name="AutoShape 58"/>
              <p:cNvSpPr>
                <a:spLocks noChangeArrowheads="1"/>
              </p:cNvSpPr>
              <p:nvPr/>
            </p:nvSpPr>
            <p:spPr bwMode="auto">
              <a:xfrm>
                <a:off x="2381" y="3475"/>
                <a:ext cx="91" cy="409"/>
              </a:xfrm>
              <a:prstGeom prst="roundRect">
                <a:avLst>
                  <a:gd name="adj" fmla="val 29671"/>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887" name="AutoShape 59"/>
              <p:cNvSpPr>
                <a:spLocks noChangeArrowheads="1"/>
              </p:cNvSpPr>
              <p:nvPr/>
            </p:nvSpPr>
            <p:spPr bwMode="auto">
              <a:xfrm rot="-2535482">
                <a:off x="2284" y="3282"/>
                <a:ext cx="91" cy="272"/>
              </a:xfrm>
              <a:prstGeom prst="roundRect">
                <a:avLst>
                  <a:gd name="adj" fmla="val 43162"/>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888" name="AutoShape 60"/>
              <p:cNvSpPr>
                <a:spLocks noChangeArrowheads="1"/>
              </p:cNvSpPr>
              <p:nvPr/>
            </p:nvSpPr>
            <p:spPr bwMode="auto">
              <a:xfrm rot="2535482" flipH="1">
                <a:off x="2478" y="3282"/>
                <a:ext cx="91" cy="272"/>
              </a:xfrm>
              <a:prstGeom prst="roundRect">
                <a:avLst>
                  <a:gd name="adj" fmla="val 35963"/>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grpSp>
        <p:grpSp>
          <p:nvGrpSpPr>
            <p:cNvPr id="31870" name="Group 61"/>
            <p:cNvGrpSpPr>
              <a:grpSpLocks/>
            </p:cNvGrpSpPr>
            <p:nvPr/>
          </p:nvGrpSpPr>
          <p:grpSpPr bwMode="auto">
            <a:xfrm rot="-9032086">
              <a:off x="2018" y="2892"/>
              <a:ext cx="136" cy="227"/>
              <a:chOff x="2284" y="3282"/>
              <a:chExt cx="285" cy="602"/>
            </a:xfrm>
          </p:grpSpPr>
          <p:sp>
            <p:nvSpPr>
              <p:cNvPr id="31883" name="AutoShape 62"/>
              <p:cNvSpPr>
                <a:spLocks noChangeArrowheads="1"/>
              </p:cNvSpPr>
              <p:nvPr/>
            </p:nvSpPr>
            <p:spPr bwMode="auto">
              <a:xfrm>
                <a:off x="2381" y="3475"/>
                <a:ext cx="91" cy="409"/>
              </a:xfrm>
              <a:prstGeom prst="roundRect">
                <a:avLst>
                  <a:gd name="adj" fmla="val 29671"/>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884" name="AutoShape 63"/>
              <p:cNvSpPr>
                <a:spLocks noChangeArrowheads="1"/>
              </p:cNvSpPr>
              <p:nvPr/>
            </p:nvSpPr>
            <p:spPr bwMode="auto">
              <a:xfrm rot="-2535482">
                <a:off x="2284" y="3282"/>
                <a:ext cx="91" cy="272"/>
              </a:xfrm>
              <a:prstGeom prst="roundRect">
                <a:avLst>
                  <a:gd name="adj" fmla="val 43162"/>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dirty="0"/>
              </a:p>
            </p:txBody>
          </p:sp>
          <p:sp>
            <p:nvSpPr>
              <p:cNvPr id="31885" name="AutoShape 64"/>
              <p:cNvSpPr>
                <a:spLocks noChangeArrowheads="1"/>
              </p:cNvSpPr>
              <p:nvPr/>
            </p:nvSpPr>
            <p:spPr bwMode="auto">
              <a:xfrm rot="2535482" flipH="1">
                <a:off x="2478" y="3282"/>
                <a:ext cx="91" cy="272"/>
              </a:xfrm>
              <a:prstGeom prst="roundRect">
                <a:avLst>
                  <a:gd name="adj" fmla="val 35963"/>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grpSp>
        <p:grpSp>
          <p:nvGrpSpPr>
            <p:cNvPr id="31871" name="Group 65"/>
            <p:cNvGrpSpPr>
              <a:grpSpLocks/>
            </p:cNvGrpSpPr>
            <p:nvPr/>
          </p:nvGrpSpPr>
          <p:grpSpPr bwMode="auto">
            <a:xfrm rot="-9032086">
              <a:off x="2381" y="2620"/>
              <a:ext cx="136" cy="227"/>
              <a:chOff x="2284" y="3282"/>
              <a:chExt cx="285" cy="602"/>
            </a:xfrm>
          </p:grpSpPr>
          <p:sp>
            <p:nvSpPr>
              <p:cNvPr id="31880" name="AutoShape 66"/>
              <p:cNvSpPr>
                <a:spLocks noChangeArrowheads="1"/>
              </p:cNvSpPr>
              <p:nvPr/>
            </p:nvSpPr>
            <p:spPr bwMode="auto">
              <a:xfrm>
                <a:off x="2381" y="3475"/>
                <a:ext cx="91" cy="409"/>
              </a:xfrm>
              <a:prstGeom prst="roundRect">
                <a:avLst>
                  <a:gd name="adj" fmla="val 29671"/>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dirty="0"/>
              </a:p>
            </p:txBody>
          </p:sp>
          <p:sp>
            <p:nvSpPr>
              <p:cNvPr id="31881" name="AutoShape 67"/>
              <p:cNvSpPr>
                <a:spLocks noChangeArrowheads="1"/>
              </p:cNvSpPr>
              <p:nvPr/>
            </p:nvSpPr>
            <p:spPr bwMode="auto">
              <a:xfrm rot="-2535482">
                <a:off x="2284" y="3282"/>
                <a:ext cx="91" cy="272"/>
              </a:xfrm>
              <a:prstGeom prst="roundRect">
                <a:avLst>
                  <a:gd name="adj" fmla="val 43162"/>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882" name="AutoShape 68"/>
              <p:cNvSpPr>
                <a:spLocks noChangeArrowheads="1"/>
              </p:cNvSpPr>
              <p:nvPr/>
            </p:nvSpPr>
            <p:spPr bwMode="auto">
              <a:xfrm rot="2535482" flipH="1">
                <a:off x="2478" y="3282"/>
                <a:ext cx="91" cy="272"/>
              </a:xfrm>
              <a:prstGeom prst="roundRect">
                <a:avLst>
                  <a:gd name="adj" fmla="val 35963"/>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grpSp>
        <p:grpSp>
          <p:nvGrpSpPr>
            <p:cNvPr id="31872" name="Group 69"/>
            <p:cNvGrpSpPr>
              <a:grpSpLocks/>
            </p:cNvGrpSpPr>
            <p:nvPr/>
          </p:nvGrpSpPr>
          <p:grpSpPr bwMode="auto">
            <a:xfrm rot="-9032086">
              <a:off x="2335" y="3210"/>
              <a:ext cx="136" cy="227"/>
              <a:chOff x="2284" y="3282"/>
              <a:chExt cx="285" cy="602"/>
            </a:xfrm>
          </p:grpSpPr>
          <p:sp>
            <p:nvSpPr>
              <p:cNvPr id="31877" name="AutoShape 70"/>
              <p:cNvSpPr>
                <a:spLocks noChangeArrowheads="1"/>
              </p:cNvSpPr>
              <p:nvPr/>
            </p:nvSpPr>
            <p:spPr bwMode="auto">
              <a:xfrm>
                <a:off x="2381" y="3475"/>
                <a:ext cx="91" cy="409"/>
              </a:xfrm>
              <a:prstGeom prst="roundRect">
                <a:avLst>
                  <a:gd name="adj" fmla="val 29671"/>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878" name="AutoShape 71"/>
              <p:cNvSpPr>
                <a:spLocks noChangeArrowheads="1"/>
              </p:cNvSpPr>
              <p:nvPr/>
            </p:nvSpPr>
            <p:spPr bwMode="auto">
              <a:xfrm rot="-2535482">
                <a:off x="2284" y="3282"/>
                <a:ext cx="91" cy="272"/>
              </a:xfrm>
              <a:prstGeom prst="roundRect">
                <a:avLst>
                  <a:gd name="adj" fmla="val 43162"/>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879" name="AutoShape 72"/>
              <p:cNvSpPr>
                <a:spLocks noChangeArrowheads="1"/>
              </p:cNvSpPr>
              <p:nvPr/>
            </p:nvSpPr>
            <p:spPr bwMode="auto">
              <a:xfrm rot="2535482" flipH="1">
                <a:off x="2478" y="3282"/>
                <a:ext cx="91" cy="272"/>
              </a:xfrm>
              <a:prstGeom prst="roundRect">
                <a:avLst>
                  <a:gd name="adj" fmla="val 35963"/>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dirty="0"/>
              </a:p>
            </p:txBody>
          </p:sp>
        </p:grpSp>
        <p:grpSp>
          <p:nvGrpSpPr>
            <p:cNvPr id="31873" name="Group 73"/>
            <p:cNvGrpSpPr>
              <a:grpSpLocks/>
            </p:cNvGrpSpPr>
            <p:nvPr/>
          </p:nvGrpSpPr>
          <p:grpSpPr bwMode="auto">
            <a:xfrm rot="-9032086">
              <a:off x="2245" y="2983"/>
              <a:ext cx="136" cy="227"/>
              <a:chOff x="2284" y="3282"/>
              <a:chExt cx="285" cy="602"/>
            </a:xfrm>
          </p:grpSpPr>
          <p:sp>
            <p:nvSpPr>
              <p:cNvPr id="31874" name="AutoShape 74"/>
              <p:cNvSpPr>
                <a:spLocks noChangeArrowheads="1"/>
              </p:cNvSpPr>
              <p:nvPr/>
            </p:nvSpPr>
            <p:spPr bwMode="auto">
              <a:xfrm>
                <a:off x="2381" y="3475"/>
                <a:ext cx="91" cy="409"/>
              </a:xfrm>
              <a:prstGeom prst="roundRect">
                <a:avLst>
                  <a:gd name="adj" fmla="val 29671"/>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875" name="AutoShape 75"/>
              <p:cNvSpPr>
                <a:spLocks noChangeArrowheads="1"/>
              </p:cNvSpPr>
              <p:nvPr/>
            </p:nvSpPr>
            <p:spPr bwMode="auto">
              <a:xfrm rot="-2535482">
                <a:off x="2284" y="3282"/>
                <a:ext cx="91" cy="272"/>
              </a:xfrm>
              <a:prstGeom prst="roundRect">
                <a:avLst>
                  <a:gd name="adj" fmla="val 43162"/>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876" name="AutoShape 76"/>
              <p:cNvSpPr>
                <a:spLocks noChangeArrowheads="1"/>
              </p:cNvSpPr>
              <p:nvPr/>
            </p:nvSpPr>
            <p:spPr bwMode="auto">
              <a:xfrm rot="2535482" flipH="1">
                <a:off x="2478" y="3282"/>
                <a:ext cx="91" cy="272"/>
              </a:xfrm>
              <a:prstGeom prst="roundRect">
                <a:avLst>
                  <a:gd name="adj" fmla="val 35963"/>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grpSp>
      </p:grpSp>
      <p:grpSp>
        <p:nvGrpSpPr>
          <p:cNvPr id="31759" name="Group 128"/>
          <p:cNvGrpSpPr>
            <a:grpSpLocks/>
          </p:cNvGrpSpPr>
          <p:nvPr/>
        </p:nvGrpSpPr>
        <p:grpSpPr bwMode="auto">
          <a:xfrm>
            <a:off x="4018700" y="2554289"/>
            <a:ext cx="719138" cy="1412875"/>
            <a:chOff x="839" y="2523"/>
            <a:chExt cx="453" cy="890"/>
          </a:xfrm>
        </p:grpSpPr>
        <p:grpSp>
          <p:nvGrpSpPr>
            <p:cNvPr id="31794" name="Group 129"/>
            <p:cNvGrpSpPr>
              <a:grpSpLocks/>
            </p:cNvGrpSpPr>
            <p:nvPr/>
          </p:nvGrpSpPr>
          <p:grpSpPr bwMode="auto">
            <a:xfrm rot="925330">
              <a:off x="930" y="2523"/>
              <a:ext cx="136" cy="300"/>
              <a:chOff x="2517" y="1769"/>
              <a:chExt cx="136" cy="300"/>
            </a:xfrm>
          </p:grpSpPr>
          <p:grpSp>
            <p:nvGrpSpPr>
              <p:cNvPr id="31819" name="Group 130"/>
              <p:cNvGrpSpPr>
                <a:grpSpLocks/>
              </p:cNvGrpSpPr>
              <p:nvPr/>
            </p:nvGrpSpPr>
            <p:grpSpPr bwMode="auto">
              <a:xfrm rot="10626382">
                <a:off x="2517" y="1842"/>
                <a:ext cx="136" cy="227"/>
                <a:chOff x="2284" y="3282"/>
                <a:chExt cx="285" cy="602"/>
              </a:xfrm>
            </p:grpSpPr>
            <p:sp>
              <p:nvSpPr>
                <p:cNvPr id="31821" name="AutoShape 131"/>
                <p:cNvSpPr>
                  <a:spLocks noChangeArrowheads="1"/>
                </p:cNvSpPr>
                <p:nvPr/>
              </p:nvSpPr>
              <p:spPr bwMode="auto">
                <a:xfrm>
                  <a:off x="2381" y="3475"/>
                  <a:ext cx="91" cy="409"/>
                </a:xfrm>
                <a:prstGeom prst="roundRect">
                  <a:avLst>
                    <a:gd name="adj" fmla="val 29671"/>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822" name="AutoShape 132"/>
                <p:cNvSpPr>
                  <a:spLocks noChangeArrowheads="1"/>
                </p:cNvSpPr>
                <p:nvPr/>
              </p:nvSpPr>
              <p:spPr bwMode="auto">
                <a:xfrm rot="-2535482">
                  <a:off x="2284" y="3282"/>
                  <a:ext cx="91" cy="272"/>
                </a:xfrm>
                <a:prstGeom prst="roundRect">
                  <a:avLst>
                    <a:gd name="adj" fmla="val 43162"/>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823" name="AutoShape 133"/>
                <p:cNvSpPr>
                  <a:spLocks noChangeArrowheads="1"/>
                </p:cNvSpPr>
                <p:nvPr/>
              </p:nvSpPr>
              <p:spPr bwMode="auto">
                <a:xfrm rot="2535482" flipH="1">
                  <a:off x="2478" y="3282"/>
                  <a:ext cx="91" cy="272"/>
                </a:xfrm>
                <a:prstGeom prst="roundRect">
                  <a:avLst>
                    <a:gd name="adj" fmla="val 35963"/>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grpSp>
          <p:sp>
            <p:nvSpPr>
              <p:cNvPr id="31820" name="Oval 134"/>
              <p:cNvSpPr>
                <a:spLocks noChangeArrowheads="1"/>
              </p:cNvSpPr>
              <p:nvPr/>
            </p:nvSpPr>
            <p:spPr bwMode="auto">
              <a:xfrm>
                <a:off x="2529" y="1769"/>
                <a:ext cx="91" cy="91"/>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grpSp>
        <p:grpSp>
          <p:nvGrpSpPr>
            <p:cNvPr id="31795" name="Group 135"/>
            <p:cNvGrpSpPr>
              <a:grpSpLocks/>
            </p:cNvGrpSpPr>
            <p:nvPr/>
          </p:nvGrpSpPr>
          <p:grpSpPr bwMode="auto">
            <a:xfrm rot="-260030">
              <a:off x="975" y="3113"/>
              <a:ext cx="136" cy="300"/>
              <a:chOff x="2517" y="1769"/>
              <a:chExt cx="136" cy="300"/>
            </a:xfrm>
          </p:grpSpPr>
          <p:grpSp>
            <p:nvGrpSpPr>
              <p:cNvPr id="31814" name="Group 136"/>
              <p:cNvGrpSpPr>
                <a:grpSpLocks/>
              </p:cNvGrpSpPr>
              <p:nvPr/>
            </p:nvGrpSpPr>
            <p:grpSpPr bwMode="auto">
              <a:xfrm rot="10626382">
                <a:off x="2517" y="1842"/>
                <a:ext cx="136" cy="227"/>
                <a:chOff x="2284" y="3282"/>
                <a:chExt cx="285" cy="602"/>
              </a:xfrm>
            </p:grpSpPr>
            <p:sp>
              <p:nvSpPr>
                <p:cNvPr id="31816" name="AutoShape 137"/>
                <p:cNvSpPr>
                  <a:spLocks noChangeArrowheads="1"/>
                </p:cNvSpPr>
                <p:nvPr/>
              </p:nvSpPr>
              <p:spPr bwMode="auto">
                <a:xfrm>
                  <a:off x="2381" y="3475"/>
                  <a:ext cx="91" cy="409"/>
                </a:xfrm>
                <a:prstGeom prst="roundRect">
                  <a:avLst>
                    <a:gd name="adj" fmla="val 29671"/>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817" name="AutoShape 138"/>
                <p:cNvSpPr>
                  <a:spLocks noChangeArrowheads="1"/>
                </p:cNvSpPr>
                <p:nvPr/>
              </p:nvSpPr>
              <p:spPr bwMode="auto">
                <a:xfrm rot="-2535482">
                  <a:off x="2284" y="3282"/>
                  <a:ext cx="91" cy="272"/>
                </a:xfrm>
                <a:prstGeom prst="roundRect">
                  <a:avLst>
                    <a:gd name="adj" fmla="val 43162"/>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818" name="AutoShape 139"/>
                <p:cNvSpPr>
                  <a:spLocks noChangeArrowheads="1"/>
                </p:cNvSpPr>
                <p:nvPr/>
              </p:nvSpPr>
              <p:spPr bwMode="auto">
                <a:xfrm rot="2535482" flipH="1">
                  <a:off x="2478" y="3282"/>
                  <a:ext cx="91" cy="272"/>
                </a:xfrm>
                <a:prstGeom prst="roundRect">
                  <a:avLst>
                    <a:gd name="adj" fmla="val 35963"/>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grpSp>
          <p:sp>
            <p:nvSpPr>
              <p:cNvPr id="31815" name="Oval 140"/>
              <p:cNvSpPr>
                <a:spLocks noChangeArrowheads="1"/>
              </p:cNvSpPr>
              <p:nvPr/>
            </p:nvSpPr>
            <p:spPr bwMode="auto">
              <a:xfrm>
                <a:off x="2529" y="1769"/>
                <a:ext cx="91" cy="91"/>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grpSp>
        <p:grpSp>
          <p:nvGrpSpPr>
            <p:cNvPr id="31796" name="Group 141"/>
            <p:cNvGrpSpPr>
              <a:grpSpLocks/>
            </p:cNvGrpSpPr>
            <p:nvPr/>
          </p:nvGrpSpPr>
          <p:grpSpPr bwMode="auto">
            <a:xfrm rot="-627892">
              <a:off x="839" y="2840"/>
              <a:ext cx="136" cy="300"/>
              <a:chOff x="2517" y="1769"/>
              <a:chExt cx="136" cy="300"/>
            </a:xfrm>
          </p:grpSpPr>
          <p:grpSp>
            <p:nvGrpSpPr>
              <p:cNvPr id="31809" name="Group 142"/>
              <p:cNvGrpSpPr>
                <a:grpSpLocks/>
              </p:cNvGrpSpPr>
              <p:nvPr/>
            </p:nvGrpSpPr>
            <p:grpSpPr bwMode="auto">
              <a:xfrm rot="10626382">
                <a:off x="2517" y="1842"/>
                <a:ext cx="136" cy="227"/>
                <a:chOff x="2284" y="3282"/>
                <a:chExt cx="285" cy="602"/>
              </a:xfrm>
            </p:grpSpPr>
            <p:sp>
              <p:nvSpPr>
                <p:cNvPr id="31811" name="AutoShape 143"/>
                <p:cNvSpPr>
                  <a:spLocks noChangeArrowheads="1"/>
                </p:cNvSpPr>
                <p:nvPr/>
              </p:nvSpPr>
              <p:spPr bwMode="auto">
                <a:xfrm>
                  <a:off x="2381" y="3475"/>
                  <a:ext cx="91" cy="409"/>
                </a:xfrm>
                <a:prstGeom prst="roundRect">
                  <a:avLst>
                    <a:gd name="adj" fmla="val 29671"/>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812" name="AutoShape 144"/>
                <p:cNvSpPr>
                  <a:spLocks noChangeArrowheads="1"/>
                </p:cNvSpPr>
                <p:nvPr/>
              </p:nvSpPr>
              <p:spPr bwMode="auto">
                <a:xfrm rot="-2535482">
                  <a:off x="2284" y="3282"/>
                  <a:ext cx="91" cy="272"/>
                </a:xfrm>
                <a:prstGeom prst="roundRect">
                  <a:avLst>
                    <a:gd name="adj" fmla="val 43162"/>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813" name="AutoShape 145"/>
                <p:cNvSpPr>
                  <a:spLocks noChangeArrowheads="1"/>
                </p:cNvSpPr>
                <p:nvPr/>
              </p:nvSpPr>
              <p:spPr bwMode="auto">
                <a:xfrm rot="2535482" flipH="1">
                  <a:off x="2478" y="3282"/>
                  <a:ext cx="91" cy="272"/>
                </a:xfrm>
                <a:prstGeom prst="roundRect">
                  <a:avLst>
                    <a:gd name="adj" fmla="val 35963"/>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grpSp>
          <p:sp>
            <p:nvSpPr>
              <p:cNvPr id="31810" name="Oval 146"/>
              <p:cNvSpPr>
                <a:spLocks noChangeArrowheads="1"/>
              </p:cNvSpPr>
              <p:nvPr/>
            </p:nvSpPr>
            <p:spPr bwMode="auto">
              <a:xfrm>
                <a:off x="2529" y="1769"/>
                <a:ext cx="91" cy="91"/>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grpSp>
        <p:grpSp>
          <p:nvGrpSpPr>
            <p:cNvPr id="31797" name="Group 147"/>
            <p:cNvGrpSpPr>
              <a:grpSpLocks/>
            </p:cNvGrpSpPr>
            <p:nvPr/>
          </p:nvGrpSpPr>
          <p:grpSpPr bwMode="auto">
            <a:xfrm rot="1356678">
              <a:off x="1156" y="2976"/>
              <a:ext cx="136" cy="300"/>
              <a:chOff x="2517" y="1769"/>
              <a:chExt cx="136" cy="300"/>
            </a:xfrm>
          </p:grpSpPr>
          <p:grpSp>
            <p:nvGrpSpPr>
              <p:cNvPr id="31804" name="Group 148"/>
              <p:cNvGrpSpPr>
                <a:grpSpLocks/>
              </p:cNvGrpSpPr>
              <p:nvPr/>
            </p:nvGrpSpPr>
            <p:grpSpPr bwMode="auto">
              <a:xfrm rot="10626382">
                <a:off x="2517" y="1842"/>
                <a:ext cx="136" cy="227"/>
                <a:chOff x="2284" y="3282"/>
                <a:chExt cx="285" cy="602"/>
              </a:xfrm>
            </p:grpSpPr>
            <p:sp>
              <p:nvSpPr>
                <p:cNvPr id="31806" name="AutoShape 149"/>
                <p:cNvSpPr>
                  <a:spLocks noChangeArrowheads="1"/>
                </p:cNvSpPr>
                <p:nvPr/>
              </p:nvSpPr>
              <p:spPr bwMode="auto">
                <a:xfrm>
                  <a:off x="2381" y="3475"/>
                  <a:ext cx="91" cy="409"/>
                </a:xfrm>
                <a:prstGeom prst="roundRect">
                  <a:avLst>
                    <a:gd name="adj" fmla="val 29671"/>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807" name="AutoShape 150"/>
                <p:cNvSpPr>
                  <a:spLocks noChangeArrowheads="1"/>
                </p:cNvSpPr>
                <p:nvPr/>
              </p:nvSpPr>
              <p:spPr bwMode="auto">
                <a:xfrm rot="-2535482">
                  <a:off x="2284" y="3282"/>
                  <a:ext cx="91" cy="272"/>
                </a:xfrm>
                <a:prstGeom prst="roundRect">
                  <a:avLst>
                    <a:gd name="adj" fmla="val 43162"/>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808" name="AutoShape 151"/>
                <p:cNvSpPr>
                  <a:spLocks noChangeArrowheads="1"/>
                </p:cNvSpPr>
                <p:nvPr/>
              </p:nvSpPr>
              <p:spPr bwMode="auto">
                <a:xfrm rot="2535482" flipH="1">
                  <a:off x="2478" y="3282"/>
                  <a:ext cx="91" cy="272"/>
                </a:xfrm>
                <a:prstGeom prst="roundRect">
                  <a:avLst>
                    <a:gd name="adj" fmla="val 35963"/>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grpSp>
          <p:sp>
            <p:nvSpPr>
              <p:cNvPr id="31805" name="Oval 152"/>
              <p:cNvSpPr>
                <a:spLocks noChangeArrowheads="1"/>
              </p:cNvSpPr>
              <p:nvPr/>
            </p:nvSpPr>
            <p:spPr bwMode="auto">
              <a:xfrm>
                <a:off x="2529" y="1769"/>
                <a:ext cx="91" cy="91"/>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grpSp>
        <p:grpSp>
          <p:nvGrpSpPr>
            <p:cNvPr id="31798" name="Group 153"/>
            <p:cNvGrpSpPr>
              <a:grpSpLocks/>
            </p:cNvGrpSpPr>
            <p:nvPr/>
          </p:nvGrpSpPr>
          <p:grpSpPr bwMode="auto">
            <a:xfrm rot="560018">
              <a:off x="1156" y="2614"/>
              <a:ext cx="136" cy="300"/>
              <a:chOff x="2517" y="1769"/>
              <a:chExt cx="136" cy="300"/>
            </a:xfrm>
          </p:grpSpPr>
          <p:grpSp>
            <p:nvGrpSpPr>
              <p:cNvPr id="31799" name="Group 154"/>
              <p:cNvGrpSpPr>
                <a:grpSpLocks/>
              </p:cNvGrpSpPr>
              <p:nvPr/>
            </p:nvGrpSpPr>
            <p:grpSpPr bwMode="auto">
              <a:xfrm rot="10626382">
                <a:off x="2517" y="1842"/>
                <a:ext cx="136" cy="227"/>
                <a:chOff x="2284" y="3282"/>
                <a:chExt cx="285" cy="602"/>
              </a:xfrm>
            </p:grpSpPr>
            <p:sp>
              <p:nvSpPr>
                <p:cNvPr id="31801" name="AutoShape 155"/>
                <p:cNvSpPr>
                  <a:spLocks noChangeArrowheads="1"/>
                </p:cNvSpPr>
                <p:nvPr/>
              </p:nvSpPr>
              <p:spPr bwMode="auto">
                <a:xfrm>
                  <a:off x="2381" y="3475"/>
                  <a:ext cx="91" cy="409"/>
                </a:xfrm>
                <a:prstGeom prst="roundRect">
                  <a:avLst>
                    <a:gd name="adj" fmla="val 29671"/>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802" name="AutoShape 156"/>
                <p:cNvSpPr>
                  <a:spLocks noChangeArrowheads="1"/>
                </p:cNvSpPr>
                <p:nvPr/>
              </p:nvSpPr>
              <p:spPr bwMode="auto">
                <a:xfrm rot="-2535482">
                  <a:off x="2284" y="3282"/>
                  <a:ext cx="91" cy="272"/>
                </a:xfrm>
                <a:prstGeom prst="roundRect">
                  <a:avLst>
                    <a:gd name="adj" fmla="val 43162"/>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803" name="AutoShape 157"/>
                <p:cNvSpPr>
                  <a:spLocks noChangeArrowheads="1"/>
                </p:cNvSpPr>
                <p:nvPr/>
              </p:nvSpPr>
              <p:spPr bwMode="auto">
                <a:xfrm rot="2535482" flipH="1">
                  <a:off x="2478" y="3282"/>
                  <a:ext cx="91" cy="272"/>
                </a:xfrm>
                <a:prstGeom prst="roundRect">
                  <a:avLst>
                    <a:gd name="adj" fmla="val 35963"/>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grpSp>
          <p:sp>
            <p:nvSpPr>
              <p:cNvPr id="31800" name="Oval 158"/>
              <p:cNvSpPr>
                <a:spLocks noChangeArrowheads="1"/>
              </p:cNvSpPr>
              <p:nvPr/>
            </p:nvSpPr>
            <p:spPr bwMode="auto">
              <a:xfrm>
                <a:off x="2529" y="1769"/>
                <a:ext cx="91" cy="91"/>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grpSp>
      </p:grpSp>
      <p:sp>
        <p:nvSpPr>
          <p:cNvPr id="2" name="Cruzada 1"/>
          <p:cNvSpPr/>
          <p:nvPr/>
        </p:nvSpPr>
        <p:spPr>
          <a:xfrm>
            <a:off x="7734476" y="1854201"/>
            <a:ext cx="300037" cy="314325"/>
          </a:xfrm>
          <a:prstGeom prst="plus">
            <a:avLst>
              <a:gd name="adj" fmla="val 4155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PT"/>
          </a:p>
        </p:txBody>
      </p:sp>
      <p:sp>
        <p:nvSpPr>
          <p:cNvPr id="3" name="Rectângulo 2"/>
          <p:cNvSpPr/>
          <p:nvPr/>
        </p:nvSpPr>
        <p:spPr>
          <a:xfrm>
            <a:off x="4123746" y="2048749"/>
            <a:ext cx="330200" cy="4603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PT"/>
          </a:p>
        </p:txBody>
      </p:sp>
      <p:grpSp>
        <p:nvGrpSpPr>
          <p:cNvPr id="11" name="Grupo 10"/>
          <p:cNvGrpSpPr/>
          <p:nvPr/>
        </p:nvGrpSpPr>
        <p:grpSpPr>
          <a:xfrm>
            <a:off x="7464356" y="2607571"/>
            <a:ext cx="899478" cy="1409701"/>
            <a:chOff x="4226722" y="4120480"/>
            <a:chExt cx="899478" cy="1409701"/>
          </a:xfrm>
        </p:grpSpPr>
        <p:grpSp>
          <p:nvGrpSpPr>
            <p:cNvPr id="31827" name="Group 116"/>
            <p:cNvGrpSpPr>
              <a:grpSpLocks/>
            </p:cNvGrpSpPr>
            <p:nvPr/>
          </p:nvGrpSpPr>
          <p:grpSpPr bwMode="auto">
            <a:xfrm rot="1356678">
              <a:off x="4487113" y="4381928"/>
              <a:ext cx="215900" cy="476250"/>
              <a:chOff x="2517" y="1769"/>
              <a:chExt cx="136" cy="300"/>
            </a:xfrm>
          </p:grpSpPr>
          <p:grpSp>
            <p:nvGrpSpPr>
              <p:cNvPr id="31834" name="Group 117"/>
              <p:cNvGrpSpPr>
                <a:grpSpLocks/>
              </p:cNvGrpSpPr>
              <p:nvPr/>
            </p:nvGrpSpPr>
            <p:grpSpPr bwMode="auto">
              <a:xfrm rot="10626382">
                <a:off x="2517" y="1842"/>
                <a:ext cx="136" cy="227"/>
                <a:chOff x="2284" y="3282"/>
                <a:chExt cx="285" cy="602"/>
              </a:xfrm>
            </p:grpSpPr>
            <p:sp>
              <p:nvSpPr>
                <p:cNvPr id="31836" name="AutoShape 118"/>
                <p:cNvSpPr>
                  <a:spLocks noChangeArrowheads="1"/>
                </p:cNvSpPr>
                <p:nvPr/>
              </p:nvSpPr>
              <p:spPr bwMode="auto">
                <a:xfrm>
                  <a:off x="2381" y="3475"/>
                  <a:ext cx="91" cy="409"/>
                </a:xfrm>
                <a:prstGeom prst="roundRect">
                  <a:avLst>
                    <a:gd name="adj" fmla="val 29671"/>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837" name="AutoShape 119"/>
                <p:cNvSpPr>
                  <a:spLocks noChangeArrowheads="1"/>
                </p:cNvSpPr>
                <p:nvPr/>
              </p:nvSpPr>
              <p:spPr bwMode="auto">
                <a:xfrm rot="-2535482">
                  <a:off x="2284" y="3282"/>
                  <a:ext cx="91" cy="272"/>
                </a:xfrm>
                <a:prstGeom prst="roundRect">
                  <a:avLst>
                    <a:gd name="adj" fmla="val 43162"/>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838" name="AutoShape 120"/>
                <p:cNvSpPr>
                  <a:spLocks noChangeArrowheads="1"/>
                </p:cNvSpPr>
                <p:nvPr/>
              </p:nvSpPr>
              <p:spPr bwMode="auto">
                <a:xfrm rot="2535482" flipH="1">
                  <a:off x="2478" y="3282"/>
                  <a:ext cx="91" cy="272"/>
                </a:xfrm>
                <a:prstGeom prst="roundRect">
                  <a:avLst>
                    <a:gd name="adj" fmla="val 35963"/>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grpSp>
          <p:sp>
            <p:nvSpPr>
              <p:cNvPr id="31835" name="Oval 121"/>
              <p:cNvSpPr>
                <a:spLocks noChangeArrowheads="1"/>
              </p:cNvSpPr>
              <p:nvPr/>
            </p:nvSpPr>
            <p:spPr bwMode="auto">
              <a:xfrm>
                <a:off x="2529" y="1769"/>
                <a:ext cx="91" cy="91"/>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grpSp>
        <p:grpSp>
          <p:nvGrpSpPr>
            <p:cNvPr id="31828" name="Group 122"/>
            <p:cNvGrpSpPr>
              <a:grpSpLocks/>
            </p:cNvGrpSpPr>
            <p:nvPr/>
          </p:nvGrpSpPr>
          <p:grpSpPr bwMode="auto">
            <a:xfrm rot="560018">
              <a:off x="4251984" y="4839227"/>
              <a:ext cx="215900" cy="476250"/>
              <a:chOff x="2517" y="1769"/>
              <a:chExt cx="136" cy="300"/>
            </a:xfrm>
          </p:grpSpPr>
          <p:grpSp>
            <p:nvGrpSpPr>
              <p:cNvPr id="31829" name="Group 123"/>
              <p:cNvGrpSpPr>
                <a:grpSpLocks/>
              </p:cNvGrpSpPr>
              <p:nvPr/>
            </p:nvGrpSpPr>
            <p:grpSpPr bwMode="auto">
              <a:xfrm rot="10626382">
                <a:off x="2517" y="1842"/>
                <a:ext cx="136" cy="227"/>
                <a:chOff x="2284" y="3282"/>
                <a:chExt cx="285" cy="602"/>
              </a:xfrm>
            </p:grpSpPr>
            <p:sp>
              <p:nvSpPr>
                <p:cNvPr id="31831" name="AutoShape 124"/>
                <p:cNvSpPr>
                  <a:spLocks noChangeArrowheads="1"/>
                </p:cNvSpPr>
                <p:nvPr/>
              </p:nvSpPr>
              <p:spPr bwMode="auto">
                <a:xfrm>
                  <a:off x="2381" y="3475"/>
                  <a:ext cx="91" cy="409"/>
                </a:xfrm>
                <a:prstGeom prst="roundRect">
                  <a:avLst>
                    <a:gd name="adj" fmla="val 29671"/>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832" name="AutoShape 125"/>
                <p:cNvSpPr>
                  <a:spLocks noChangeArrowheads="1"/>
                </p:cNvSpPr>
                <p:nvPr/>
              </p:nvSpPr>
              <p:spPr bwMode="auto">
                <a:xfrm rot="-2535482">
                  <a:off x="2284" y="3282"/>
                  <a:ext cx="91" cy="272"/>
                </a:xfrm>
                <a:prstGeom prst="roundRect">
                  <a:avLst>
                    <a:gd name="adj" fmla="val 43162"/>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833" name="AutoShape 126"/>
                <p:cNvSpPr>
                  <a:spLocks noChangeArrowheads="1"/>
                </p:cNvSpPr>
                <p:nvPr/>
              </p:nvSpPr>
              <p:spPr bwMode="auto">
                <a:xfrm rot="2535482" flipH="1">
                  <a:off x="2478" y="3282"/>
                  <a:ext cx="91" cy="272"/>
                </a:xfrm>
                <a:prstGeom prst="roundRect">
                  <a:avLst>
                    <a:gd name="adj" fmla="val 35963"/>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grpSp>
          <p:sp>
            <p:nvSpPr>
              <p:cNvPr id="31830" name="Oval 127"/>
              <p:cNvSpPr>
                <a:spLocks noChangeArrowheads="1"/>
              </p:cNvSpPr>
              <p:nvPr/>
            </p:nvSpPr>
            <p:spPr bwMode="auto">
              <a:xfrm>
                <a:off x="2529" y="1769"/>
                <a:ext cx="91" cy="91"/>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grpSp>
        <p:grpSp>
          <p:nvGrpSpPr>
            <p:cNvPr id="31784" name="Group 166"/>
            <p:cNvGrpSpPr>
              <a:grpSpLocks/>
            </p:cNvGrpSpPr>
            <p:nvPr/>
          </p:nvGrpSpPr>
          <p:grpSpPr bwMode="auto">
            <a:xfrm rot="12474942">
              <a:off x="4578453" y="4665480"/>
              <a:ext cx="215900" cy="360363"/>
              <a:chOff x="2284" y="3282"/>
              <a:chExt cx="285" cy="602"/>
            </a:xfrm>
          </p:grpSpPr>
          <p:sp>
            <p:nvSpPr>
              <p:cNvPr id="31786" name="AutoShape 167"/>
              <p:cNvSpPr>
                <a:spLocks noChangeArrowheads="1"/>
              </p:cNvSpPr>
              <p:nvPr/>
            </p:nvSpPr>
            <p:spPr bwMode="auto">
              <a:xfrm>
                <a:off x="2381" y="3475"/>
                <a:ext cx="91" cy="409"/>
              </a:xfrm>
              <a:prstGeom prst="roundRect">
                <a:avLst>
                  <a:gd name="adj" fmla="val 29671"/>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787" name="AutoShape 168"/>
              <p:cNvSpPr>
                <a:spLocks noChangeArrowheads="1"/>
              </p:cNvSpPr>
              <p:nvPr/>
            </p:nvSpPr>
            <p:spPr bwMode="auto">
              <a:xfrm rot="-2535482">
                <a:off x="2284" y="3282"/>
                <a:ext cx="91" cy="272"/>
              </a:xfrm>
              <a:prstGeom prst="roundRect">
                <a:avLst>
                  <a:gd name="adj" fmla="val 43162"/>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788" name="AutoShape 169"/>
              <p:cNvSpPr>
                <a:spLocks noChangeArrowheads="1"/>
              </p:cNvSpPr>
              <p:nvPr/>
            </p:nvSpPr>
            <p:spPr bwMode="auto">
              <a:xfrm rot="2535482" flipH="1">
                <a:off x="2478" y="3282"/>
                <a:ext cx="91" cy="272"/>
              </a:xfrm>
              <a:prstGeom prst="roundRect">
                <a:avLst>
                  <a:gd name="adj" fmla="val 35963"/>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grpSp>
        <p:grpSp>
          <p:nvGrpSpPr>
            <p:cNvPr id="31779" name="Group 172"/>
            <p:cNvGrpSpPr>
              <a:grpSpLocks/>
            </p:cNvGrpSpPr>
            <p:nvPr/>
          </p:nvGrpSpPr>
          <p:grpSpPr bwMode="auto">
            <a:xfrm rot="9998490">
              <a:off x="4910300" y="4751206"/>
              <a:ext cx="215900" cy="360363"/>
              <a:chOff x="2284" y="3282"/>
              <a:chExt cx="285" cy="602"/>
            </a:xfrm>
          </p:grpSpPr>
          <p:sp>
            <p:nvSpPr>
              <p:cNvPr id="31781" name="AutoShape 173"/>
              <p:cNvSpPr>
                <a:spLocks noChangeArrowheads="1"/>
              </p:cNvSpPr>
              <p:nvPr/>
            </p:nvSpPr>
            <p:spPr bwMode="auto">
              <a:xfrm>
                <a:off x="2381" y="3475"/>
                <a:ext cx="91" cy="409"/>
              </a:xfrm>
              <a:prstGeom prst="roundRect">
                <a:avLst>
                  <a:gd name="adj" fmla="val 29671"/>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782" name="AutoShape 174"/>
              <p:cNvSpPr>
                <a:spLocks noChangeArrowheads="1"/>
              </p:cNvSpPr>
              <p:nvPr/>
            </p:nvSpPr>
            <p:spPr bwMode="auto">
              <a:xfrm rot="-2535482">
                <a:off x="2284" y="3282"/>
                <a:ext cx="91" cy="272"/>
              </a:xfrm>
              <a:prstGeom prst="roundRect">
                <a:avLst>
                  <a:gd name="adj" fmla="val 43162"/>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783" name="AutoShape 175"/>
              <p:cNvSpPr>
                <a:spLocks noChangeArrowheads="1"/>
              </p:cNvSpPr>
              <p:nvPr/>
            </p:nvSpPr>
            <p:spPr bwMode="auto">
              <a:xfrm rot="2535482" flipH="1">
                <a:off x="2478" y="3282"/>
                <a:ext cx="91" cy="272"/>
              </a:xfrm>
              <a:prstGeom prst="roundRect">
                <a:avLst>
                  <a:gd name="adj" fmla="val 35963"/>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grpSp>
        <p:sp>
          <p:nvSpPr>
            <p:cNvPr id="31785" name="Oval 170"/>
            <p:cNvSpPr>
              <a:spLocks noChangeArrowheads="1"/>
            </p:cNvSpPr>
            <p:nvPr/>
          </p:nvSpPr>
          <p:spPr bwMode="auto">
            <a:xfrm rot="1848560">
              <a:off x="4714501" y="4585710"/>
              <a:ext cx="144463" cy="144463"/>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grpSp>
          <p:nvGrpSpPr>
            <p:cNvPr id="31774" name="Group 178"/>
            <p:cNvGrpSpPr>
              <a:grpSpLocks/>
            </p:cNvGrpSpPr>
            <p:nvPr/>
          </p:nvGrpSpPr>
          <p:grpSpPr bwMode="auto">
            <a:xfrm rot="11983060">
              <a:off x="4235920" y="4284391"/>
              <a:ext cx="215900" cy="360363"/>
              <a:chOff x="2284" y="3282"/>
              <a:chExt cx="285" cy="602"/>
            </a:xfrm>
          </p:grpSpPr>
          <p:sp>
            <p:nvSpPr>
              <p:cNvPr id="31776" name="AutoShape 179"/>
              <p:cNvSpPr>
                <a:spLocks noChangeArrowheads="1"/>
              </p:cNvSpPr>
              <p:nvPr/>
            </p:nvSpPr>
            <p:spPr bwMode="auto">
              <a:xfrm>
                <a:off x="2381" y="3475"/>
                <a:ext cx="91" cy="409"/>
              </a:xfrm>
              <a:prstGeom prst="roundRect">
                <a:avLst>
                  <a:gd name="adj" fmla="val 29671"/>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777" name="AutoShape 180"/>
              <p:cNvSpPr>
                <a:spLocks noChangeArrowheads="1"/>
              </p:cNvSpPr>
              <p:nvPr/>
            </p:nvSpPr>
            <p:spPr bwMode="auto">
              <a:xfrm rot="-2535482">
                <a:off x="2284" y="3282"/>
                <a:ext cx="91" cy="272"/>
              </a:xfrm>
              <a:prstGeom prst="roundRect">
                <a:avLst>
                  <a:gd name="adj" fmla="val 43162"/>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778" name="AutoShape 181"/>
              <p:cNvSpPr>
                <a:spLocks noChangeArrowheads="1"/>
              </p:cNvSpPr>
              <p:nvPr/>
            </p:nvSpPr>
            <p:spPr bwMode="auto">
              <a:xfrm rot="2535482" flipH="1">
                <a:off x="2478" y="3282"/>
                <a:ext cx="91" cy="272"/>
              </a:xfrm>
              <a:prstGeom prst="roundRect">
                <a:avLst>
                  <a:gd name="adj" fmla="val 35963"/>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grpSp>
        <p:sp>
          <p:nvSpPr>
            <p:cNvPr id="31780" name="Oval 176"/>
            <p:cNvSpPr>
              <a:spLocks noChangeArrowheads="1"/>
            </p:cNvSpPr>
            <p:nvPr/>
          </p:nvSpPr>
          <p:spPr bwMode="auto">
            <a:xfrm rot="20972108">
              <a:off x="4862846" y="4642082"/>
              <a:ext cx="144463" cy="144463"/>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775" name="Oval 182"/>
            <p:cNvSpPr>
              <a:spLocks noChangeArrowheads="1"/>
            </p:cNvSpPr>
            <p:nvPr/>
          </p:nvSpPr>
          <p:spPr bwMode="auto">
            <a:xfrm rot="1356678">
              <a:off x="4342312" y="4205433"/>
              <a:ext cx="144463" cy="144463"/>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grpSp>
          <p:nvGrpSpPr>
            <p:cNvPr id="31769" name="Group 184"/>
            <p:cNvGrpSpPr>
              <a:grpSpLocks/>
            </p:cNvGrpSpPr>
            <p:nvPr/>
          </p:nvGrpSpPr>
          <p:grpSpPr bwMode="auto">
            <a:xfrm rot="10944768">
              <a:off x="4880584" y="4453794"/>
              <a:ext cx="215900" cy="360363"/>
              <a:chOff x="2284" y="3282"/>
              <a:chExt cx="285" cy="602"/>
            </a:xfrm>
          </p:grpSpPr>
          <p:sp>
            <p:nvSpPr>
              <p:cNvPr id="31771" name="AutoShape 185"/>
              <p:cNvSpPr>
                <a:spLocks noChangeArrowheads="1"/>
              </p:cNvSpPr>
              <p:nvPr/>
            </p:nvSpPr>
            <p:spPr bwMode="auto">
              <a:xfrm>
                <a:off x="2381" y="3475"/>
                <a:ext cx="91" cy="409"/>
              </a:xfrm>
              <a:prstGeom prst="roundRect">
                <a:avLst>
                  <a:gd name="adj" fmla="val 29671"/>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772" name="AutoShape 186"/>
              <p:cNvSpPr>
                <a:spLocks noChangeArrowheads="1"/>
              </p:cNvSpPr>
              <p:nvPr/>
            </p:nvSpPr>
            <p:spPr bwMode="auto">
              <a:xfrm rot="-2535482">
                <a:off x="2284" y="3282"/>
                <a:ext cx="91" cy="272"/>
              </a:xfrm>
              <a:prstGeom prst="roundRect">
                <a:avLst>
                  <a:gd name="adj" fmla="val 43162"/>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773" name="AutoShape 187"/>
              <p:cNvSpPr>
                <a:spLocks noChangeArrowheads="1"/>
              </p:cNvSpPr>
              <p:nvPr/>
            </p:nvSpPr>
            <p:spPr bwMode="auto">
              <a:xfrm rot="2535482" flipH="1">
                <a:off x="2478" y="3282"/>
                <a:ext cx="91" cy="272"/>
              </a:xfrm>
              <a:prstGeom prst="roundRect">
                <a:avLst>
                  <a:gd name="adj" fmla="val 35963"/>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grpSp>
        <p:sp>
          <p:nvSpPr>
            <p:cNvPr id="31770" name="Oval 188"/>
            <p:cNvSpPr>
              <a:spLocks noChangeArrowheads="1"/>
            </p:cNvSpPr>
            <p:nvPr/>
          </p:nvSpPr>
          <p:spPr bwMode="auto">
            <a:xfrm rot="318386">
              <a:off x="4920407" y="4350387"/>
              <a:ext cx="144463" cy="144463"/>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grpSp>
          <p:nvGrpSpPr>
            <p:cNvPr id="192" name="Group 128"/>
            <p:cNvGrpSpPr>
              <a:grpSpLocks/>
            </p:cNvGrpSpPr>
            <p:nvPr/>
          </p:nvGrpSpPr>
          <p:grpSpPr bwMode="auto">
            <a:xfrm>
              <a:off x="4226722" y="4120480"/>
              <a:ext cx="717552" cy="1409701"/>
              <a:chOff x="848" y="2524"/>
              <a:chExt cx="452" cy="888"/>
            </a:xfrm>
          </p:grpSpPr>
          <p:grpSp>
            <p:nvGrpSpPr>
              <p:cNvPr id="193" name="Group 129"/>
              <p:cNvGrpSpPr>
                <a:grpSpLocks/>
              </p:cNvGrpSpPr>
              <p:nvPr/>
            </p:nvGrpSpPr>
            <p:grpSpPr bwMode="auto">
              <a:xfrm rot="925330">
                <a:off x="939" y="2524"/>
                <a:ext cx="135" cy="300"/>
                <a:chOff x="2526" y="1769"/>
                <a:chExt cx="135" cy="300"/>
              </a:xfrm>
            </p:grpSpPr>
            <p:grpSp>
              <p:nvGrpSpPr>
                <p:cNvPr id="218" name="Group 130"/>
                <p:cNvGrpSpPr>
                  <a:grpSpLocks/>
                </p:cNvGrpSpPr>
                <p:nvPr/>
              </p:nvGrpSpPr>
              <p:grpSpPr bwMode="auto">
                <a:xfrm rot="10626382">
                  <a:off x="2526" y="1842"/>
                  <a:ext cx="135" cy="227"/>
                  <a:chOff x="2284" y="3282"/>
                  <a:chExt cx="285" cy="602"/>
                </a:xfrm>
              </p:grpSpPr>
              <p:sp>
                <p:nvSpPr>
                  <p:cNvPr id="220" name="AutoShape 131"/>
                  <p:cNvSpPr>
                    <a:spLocks noChangeArrowheads="1"/>
                  </p:cNvSpPr>
                  <p:nvPr/>
                </p:nvSpPr>
                <p:spPr bwMode="auto">
                  <a:xfrm>
                    <a:off x="2381" y="3475"/>
                    <a:ext cx="91" cy="409"/>
                  </a:xfrm>
                  <a:prstGeom prst="roundRect">
                    <a:avLst>
                      <a:gd name="adj" fmla="val 29671"/>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endParaRPr lang="pt-PT"/>
                  </a:p>
                </p:txBody>
              </p:sp>
              <p:sp>
                <p:nvSpPr>
                  <p:cNvPr id="221" name="AutoShape 132"/>
                  <p:cNvSpPr>
                    <a:spLocks noChangeArrowheads="1"/>
                  </p:cNvSpPr>
                  <p:nvPr/>
                </p:nvSpPr>
                <p:spPr bwMode="auto">
                  <a:xfrm rot="-2535482">
                    <a:off x="2284" y="3282"/>
                    <a:ext cx="91" cy="272"/>
                  </a:xfrm>
                  <a:prstGeom prst="roundRect">
                    <a:avLst>
                      <a:gd name="adj" fmla="val 43162"/>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endParaRPr lang="pt-PT"/>
                  </a:p>
                </p:txBody>
              </p:sp>
              <p:sp>
                <p:nvSpPr>
                  <p:cNvPr id="222" name="AutoShape 133"/>
                  <p:cNvSpPr>
                    <a:spLocks noChangeArrowheads="1"/>
                  </p:cNvSpPr>
                  <p:nvPr/>
                </p:nvSpPr>
                <p:spPr bwMode="auto">
                  <a:xfrm rot="2535482" flipH="1">
                    <a:off x="2478" y="3282"/>
                    <a:ext cx="91" cy="272"/>
                  </a:xfrm>
                  <a:prstGeom prst="roundRect">
                    <a:avLst>
                      <a:gd name="adj" fmla="val 35963"/>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endParaRPr lang="pt-PT"/>
                  </a:p>
                </p:txBody>
              </p:sp>
            </p:grpSp>
            <p:sp>
              <p:nvSpPr>
                <p:cNvPr id="219" name="Oval 218"/>
                <p:cNvSpPr>
                  <a:spLocks noChangeArrowheads="1"/>
                </p:cNvSpPr>
                <p:nvPr/>
              </p:nvSpPr>
              <p:spPr bwMode="auto">
                <a:xfrm>
                  <a:off x="2529" y="1769"/>
                  <a:ext cx="91" cy="91"/>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endParaRPr lang="pt-PT"/>
                </a:p>
              </p:txBody>
            </p:sp>
          </p:grpSp>
          <p:grpSp>
            <p:nvGrpSpPr>
              <p:cNvPr id="194" name="Group 135"/>
              <p:cNvGrpSpPr>
                <a:grpSpLocks/>
              </p:cNvGrpSpPr>
              <p:nvPr/>
            </p:nvGrpSpPr>
            <p:grpSpPr bwMode="auto">
              <a:xfrm rot="-260030">
                <a:off x="984" y="3112"/>
                <a:ext cx="135" cy="300"/>
                <a:chOff x="2526" y="1769"/>
                <a:chExt cx="135" cy="300"/>
              </a:xfrm>
            </p:grpSpPr>
            <p:grpSp>
              <p:nvGrpSpPr>
                <p:cNvPr id="213" name="Group 136"/>
                <p:cNvGrpSpPr>
                  <a:grpSpLocks/>
                </p:cNvGrpSpPr>
                <p:nvPr/>
              </p:nvGrpSpPr>
              <p:grpSpPr bwMode="auto">
                <a:xfrm rot="10626382">
                  <a:off x="2526" y="1842"/>
                  <a:ext cx="135" cy="227"/>
                  <a:chOff x="2284" y="3282"/>
                  <a:chExt cx="285" cy="602"/>
                </a:xfrm>
              </p:grpSpPr>
              <p:sp>
                <p:nvSpPr>
                  <p:cNvPr id="215" name="AutoShape 137"/>
                  <p:cNvSpPr>
                    <a:spLocks noChangeArrowheads="1"/>
                  </p:cNvSpPr>
                  <p:nvPr/>
                </p:nvSpPr>
                <p:spPr bwMode="auto">
                  <a:xfrm>
                    <a:off x="2381" y="3475"/>
                    <a:ext cx="91" cy="409"/>
                  </a:xfrm>
                  <a:prstGeom prst="roundRect">
                    <a:avLst>
                      <a:gd name="adj" fmla="val 29671"/>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endParaRPr lang="pt-PT"/>
                  </a:p>
                </p:txBody>
              </p:sp>
              <p:sp>
                <p:nvSpPr>
                  <p:cNvPr id="216" name="AutoShape 138"/>
                  <p:cNvSpPr>
                    <a:spLocks noChangeArrowheads="1"/>
                  </p:cNvSpPr>
                  <p:nvPr/>
                </p:nvSpPr>
                <p:spPr bwMode="auto">
                  <a:xfrm rot="-2535482">
                    <a:off x="2284" y="3282"/>
                    <a:ext cx="91" cy="272"/>
                  </a:xfrm>
                  <a:prstGeom prst="roundRect">
                    <a:avLst>
                      <a:gd name="adj" fmla="val 43162"/>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endParaRPr lang="pt-PT"/>
                  </a:p>
                </p:txBody>
              </p:sp>
              <p:sp>
                <p:nvSpPr>
                  <p:cNvPr id="217" name="AutoShape 139"/>
                  <p:cNvSpPr>
                    <a:spLocks noChangeArrowheads="1"/>
                  </p:cNvSpPr>
                  <p:nvPr/>
                </p:nvSpPr>
                <p:spPr bwMode="auto">
                  <a:xfrm rot="2535482" flipH="1">
                    <a:off x="2478" y="3282"/>
                    <a:ext cx="91" cy="272"/>
                  </a:xfrm>
                  <a:prstGeom prst="roundRect">
                    <a:avLst>
                      <a:gd name="adj" fmla="val 35963"/>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endParaRPr lang="pt-PT"/>
                  </a:p>
                </p:txBody>
              </p:sp>
            </p:grpSp>
            <p:sp>
              <p:nvSpPr>
                <p:cNvPr id="214" name="Oval 213"/>
                <p:cNvSpPr>
                  <a:spLocks noChangeArrowheads="1"/>
                </p:cNvSpPr>
                <p:nvPr/>
              </p:nvSpPr>
              <p:spPr bwMode="auto">
                <a:xfrm>
                  <a:off x="2529" y="1769"/>
                  <a:ext cx="91" cy="91"/>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endParaRPr lang="pt-PT"/>
                </a:p>
              </p:txBody>
            </p:sp>
          </p:grpSp>
          <p:grpSp>
            <p:nvGrpSpPr>
              <p:cNvPr id="195" name="Group 141"/>
              <p:cNvGrpSpPr>
                <a:grpSpLocks/>
              </p:cNvGrpSpPr>
              <p:nvPr/>
            </p:nvGrpSpPr>
            <p:grpSpPr bwMode="auto">
              <a:xfrm rot="-627892">
                <a:off x="848" y="2838"/>
                <a:ext cx="135" cy="300"/>
                <a:chOff x="2526" y="1769"/>
                <a:chExt cx="135" cy="300"/>
              </a:xfrm>
            </p:grpSpPr>
            <p:grpSp>
              <p:nvGrpSpPr>
                <p:cNvPr id="208" name="Group 142"/>
                <p:cNvGrpSpPr>
                  <a:grpSpLocks/>
                </p:cNvGrpSpPr>
                <p:nvPr/>
              </p:nvGrpSpPr>
              <p:grpSpPr bwMode="auto">
                <a:xfrm rot="10626382">
                  <a:off x="2526" y="1842"/>
                  <a:ext cx="135" cy="227"/>
                  <a:chOff x="2284" y="3282"/>
                  <a:chExt cx="285" cy="602"/>
                </a:xfrm>
              </p:grpSpPr>
              <p:sp>
                <p:nvSpPr>
                  <p:cNvPr id="210" name="AutoShape 143"/>
                  <p:cNvSpPr>
                    <a:spLocks noChangeArrowheads="1"/>
                  </p:cNvSpPr>
                  <p:nvPr/>
                </p:nvSpPr>
                <p:spPr bwMode="auto">
                  <a:xfrm>
                    <a:off x="2381" y="3475"/>
                    <a:ext cx="91" cy="409"/>
                  </a:xfrm>
                  <a:prstGeom prst="roundRect">
                    <a:avLst>
                      <a:gd name="adj" fmla="val 29671"/>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endParaRPr lang="pt-PT"/>
                  </a:p>
                </p:txBody>
              </p:sp>
              <p:sp>
                <p:nvSpPr>
                  <p:cNvPr id="211" name="AutoShape 144"/>
                  <p:cNvSpPr>
                    <a:spLocks noChangeArrowheads="1"/>
                  </p:cNvSpPr>
                  <p:nvPr/>
                </p:nvSpPr>
                <p:spPr bwMode="auto">
                  <a:xfrm rot="-2535482">
                    <a:off x="2284" y="3282"/>
                    <a:ext cx="91" cy="272"/>
                  </a:xfrm>
                  <a:prstGeom prst="roundRect">
                    <a:avLst>
                      <a:gd name="adj" fmla="val 43162"/>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endParaRPr lang="pt-PT"/>
                  </a:p>
                </p:txBody>
              </p:sp>
              <p:sp>
                <p:nvSpPr>
                  <p:cNvPr id="212" name="AutoShape 145"/>
                  <p:cNvSpPr>
                    <a:spLocks noChangeArrowheads="1"/>
                  </p:cNvSpPr>
                  <p:nvPr/>
                </p:nvSpPr>
                <p:spPr bwMode="auto">
                  <a:xfrm rot="2535482" flipH="1">
                    <a:off x="2478" y="3282"/>
                    <a:ext cx="91" cy="272"/>
                  </a:xfrm>
                  <a:prstGeom prst="roundRect">
                    <a:avLst>
                      <a:gd name="adj" fmla="val 35963"/>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endParaRPr lang="pt-PT"/>
                  </a:p>
                </p:txBody>
              </p:sp>
            </p:grpSp>
            <p:sp>
              <p:nvSpPr>
                <p:cNvPr id="209" name="Oval 208"/>
                <p:cNvSpPr>
                  <a:spLocks noChangeArrowheads="1"/>
                </p:cNvSpPr>
                <p:nvPr/>
              </p:nvSpPr>
              <p:spPr bwMode="auto">
                <a:xfrm>
                  <a:off x="2529" y="1769"/>
                  <a:ext cx="91" cy="91"/>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endParaRPr lang="pt-PT"/>
                </a:p>
              </p:txBody>
            </p:sp>
          </p:grpSp>
          <p:grpSp>
            <p:nvGrpSpPr>
              <p:cNvPr id="196" name="Group 147"/>
              <p:cNvGrpSpPr>
                <a:grpSpLocks/>
              </p:cNvGrpSpPr>
              <p:nvPr/>
            </p:nvGrpSpPr>
            <p:grpSpPr bwMode="auto">
              <a:xfrm rot="1356678">
                <a:off x="1164" y="2979"/>
                <a:ext cx="135" cy="300"/>
                <a:chOff x="2526" y="1769"/>
                <a:chExt cx="135" cy="300"/>
              </a:xfrm>
            </p:grpSpPr>
            <p:grpSp>
              <p:nvGrpSpPr>
                <p:cNvPr id="203" name="Group 148"/>
                <p:cNvGrpSpPr>
                  <a:grpSpLocks/>
                </p:cNvGrpSpPr>
                <p:nvPr/>
              </p:nvGrpSpPr>
              <p:grpSpPr bwMode="auto">
                <a:xfrm rot="10626382">
                  <a:off x="2526" y="1842"/>
                  <a:ext cx="135" cy="227"/>
                  <a:chOff x="2284" y="3282"/>
                  <a:chExt cx="285" cy="602"/>
                </a:xfrm>
              </p:grpSpPr>
              <p:sp>
                <p:nvSpPr>
                  <p:cNvPr id="205" name="AutoShape 149"/>
                  <p:cNvSpPr>
                    <a:spLocks noChangeArrowheads="1"/>
                  </p:cNvSpPr>
                  <p:nvPr/>
                </p:nvSpPr>
                <p:spPr bwMode="auto">
                  <a:xfrm>
                    <a:off x="2381" y="3475"/>
                    <a:ext cx="91" cy="409"/>
                  </a:xfrm>
                  <a:prstGeom prst="roundRect">
                    <a:avLst>
                      <a:gd name="adj" fmla="val 29671"/>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endParaRPr lang="pt-PT"/>
                  </a:p>
                </p:txBody>
              </p:sp>
              <p:sp>
                <p:nvSpPr>
                  <p:cNvPr id="206" name="AutoShape 150"/>
                  <p:cNvSpPr>
                    <a:spLocks noChangeArrowheads="1"/>
                  </p:cNvSpPr>
                  <p:nvPr/>
                </p:nvSpPr>
                <p:spPr bwMode="auto">
                  <a:xfrm rot="-2535482">
                    <a:off x="2284" y="3282"/>
                    <a:ext cx="91" cy="272"/>
                  </a:xfrm>
                  <a:prstGeom prst="roundRect">
                    <a:avLst>
                      <a:gd name="adj" fmla="val 43162"/>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endParaRPr lang="pt-PT"/>
                  </a:p>
                </p:txBody>
              </p:sp>
              <p:sp>
                <p:nvSpPr>
                  <p:cNvPr id="207" name="AutoShape 151"/>
                  <p:cNvSpPr>
                    <a:spLocks noChangeArrowheads="1"/>
                  </p:cNvSpPr>
                  <p:nvPr/>
                </p:nvSpPr>
                <p:spPr bwMode="auto">
                  <a:xfrm rot="2535482" flipH="1">
                    <a:off x="2478" y="3282"/>
                    <a:ext cx="91" cy="272"/>
                  </a:xfrm>
                  <a:prstGeom prst="roundRect">
                    <a:avLst>
                      <a:gd name="adj" fmla="val 35963"/>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endParaRPr lang="pt-PT"/>
                  </a:p>
                </p:txBody>
              </p:sp>
            </p:grpSp>
            <p:sp>
              <p:nvSpPr>
                <p:cNvPr id="204" name="Oval 203"/>
                <p:cNvSpPr>
                  <a:spLocks noChangeArrowheads="1"/>
                </p:cNvSpPr>
                <p:nvPr/>
              </p:nvSpPr>
              <p:spPr bwMode="auto">
                <a:xfrm>
                  <a:off x="2529" y="1769"/>
                  <a:ext cx="91" cy="91"/>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endParaRPr lang="pt-PT"/>
                </a:p>
              </p:txBody>
            </p:sp>
          </p:grpSp>
          <p:grpSp>
            <p:nvGrpSpPr>
              <p:cNvPr id="197" name="Group 153"/>
              <p:cNvGrpSpPr>
                <a:grpSpLocks/>
              </p:cNvGrpSpPr>
              <p:nvPr/>
            </p:nvGrpSpPr>
            <p:grpSpPr bwMode="auto">
              <a:xfrm rot="560018">
                <a:off x="1165" y="2616"/>
                <a:ext cx="135" cy="300"/>
                <a:chOff x="2526" y="1769"/>
                <a:chExt cx="135" cy="300"/>
              </a:xfrm>
            </p:grpSpPr>
            <p:grpSp>
              <p:nvGrpSpPr>
                <p:cNvPr id="198" name="Group 154"/>
                <p:cNvGrpSpPr>
                  <a:grpSpLocks/>
                </p:cNvGrpSpPr>
                <p:nvPr/>
              </p:nvGrpSpPr>
              <p:grpSpPr bwMode="auto">
                <a:xfrm rot="10626382">
                  <a:off x="2526" y="1842"/>
                  <a:ext cx="135" cy="227"/>
                  <a:chOff x="2284" y="3282"/>
                  <a:chExt cx="285" cy="602"/>
                </a:xfrm>
              </p:grpSpPr>
              <p:sp>
                <p:nvSpPr>
                  <p:cNvPr id="200" name="AutoShape 155"/>
                  <p:cNvSpPr>
                    <a:spLocks noChangeArrowheads="1"/>
                  </p:cNvSpPr>
                  <p:nvPr/>
                </p:nvSpPr>
                <p:spPr bwMode="auto">
                  <a:xfrm>
                    <a:off x="2381" y="3475"/>
                    <a:ext cx="91" cy="409"/>
                  </a:xfrm>
                  <a:prstGeom prst="roundRect">
                    <a:avLst>
                      <a:gd name="adj" fmla="val 29671"/>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endParaRPr lang="pt-PT"/>
                  </a:p>
                </p:txBody>
              </p:sp>
              <p:sp>
                <p:nvSpPr>
                  <p:cNvPr id="201" name="AutoShape 156"/>
                  <p:cNvSpPr>
                    <a:spLocks noChangeArrowheads="1"/>
                  </p:cNvSpPr>
                  <p:nvPr/>
                </p:nvSpPr>
                <p:spPr bwMode="auto">
                  <a:xfrm rot="-2535482">
                    <a:off x="2284" y="3282"/>
                    <a:ext cx="91" cy="272"/>
                  </a:xfrm>
                  <a:prstGeom prst="roundRect">
                    <a:avLst>
                      <a:gd name="adj" fmla="val 43162"/>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endParaRPr lang="pt-PT"/>
                  </a:p>
                </p:txBody>
              </p:sp>
              <p:sp>
                <p:nvSpPr>
                  <p:cNvPr id="202" name="AutoShape 157"/>
                  <p:cNvSpPr>
                    <a:spLocks noChangeArrowheads="1"/>
                  </p:cNvSpPr>
                  <p:nvPr/>
                </p:nvSpPr>
                <p:spPr bwMode="auto">
                  <a:xfrm rot="2535482" flipH="1">
                    <a:off x="2478" y="3282"/>
                    <a:ext cx="91" cy="272"/>
                  </a:xfrm>
                  <a:prstGeom prst="roundRect">
                    <a:avLst>
                      <a:gd name="adj" fmla="val 35963"/>
                    </a:avLst>
                  </a:prstGeom>
                  <a:solidFill>
                    <a:srgbClr val="99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endParaRPr lang="pt-PT"/>
                  </a:p>
                </p:txBody>
              </p:sp>
            </p:grpSp>
            <p:sp>
              <p:nvSpPr>
                <p:cNvPr id="199" name="Oval 198"/>
                <p:cNvSpPr>
                  <a:spLocks noChangeArrowheads="1"/>
                </p:cNvSpPr>
                <p:nvPr/>
              </p:nvSpPr>
              <p:spPr bwMode="auto">
                <a:xfrm>
                  <a:off x="2529" y="1769"/>
                  <a:ext cx="91" cy="91"/>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endParaRPr lang="pt-PT"/>
                </a:p>
              </p:txBody>
            </p:sp>
          </p:grpSp>
        </p:grpSp>
      </p:grpSp>
      <p:grpSp>
        <p:nvGrpSpPr>
          <p:cNvPr id="9" name="Grupo 8"/>
          <p:cNvGrpSpPr/>
          <p:nvPr/>
        </p:nvGrpSpPr>
        <p:grpSpPr>
          <a:xfrm>
            <a:off x="7324510" y="2449276"/>
            <a:ext cx="1295459" cy="1873607"/>
            <a:chOff x="6381173" y="2366150"/>
            <a:chExt cx="1295459" cy="1873607"/>
          </a:xfrm>
        </p:grpSpPr>
        <p:grpSp>
          <p:nvGrpSpPr>
            <p:cNvPr id="31898" name="Group 20"/>
            <p:cNvGrpSpPr>
              <a:grpSpLocks/>
            </p:cNvGrpSpPr>
            <p:nvPr/>
          </p:nvGrpSpPr>
          <p:grpSpPr bwMode="auto">
            <a:xfrm rot="12567914">
              <a:off x="6458527" y="2366150"/>
              <a:ext cx="215900" cy="360363"/>
              <a:chOff x="2284" y="3282"/>
              <a:chExt cx="285" cy="602"/>
            </a:xfrm>
          </p:grpSpPr>
          <p:sp>
            <p:nvSpPr>
              <p:cNvPr id="31915" name="AutoShape 21"/>
              <p:cNvSpPr>
                <a:spLocks noChangeArrowheads="1"/>
              </p:cNvSpPr>
              <p:nvPr/>
            </p:nvSpPr>
            <p:spPr bwMode="auto">
              <a:xfrm>
                <a:off x="2381" y="3475"/>
                <a:ext cx="91" cy="409"/>
              </a:xfrm>
              <a:prstGeom prst="roundRect">
                <a:avLst>
                  <a:gd name="adj" fmla="val 29671"/>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916" name="AutoShape 22"/>
              <p:cNvSpPr>
                <a:spLocks noChangeArrowheads="1"/>
              </p:cNvSpPr>
              <p:nvPr/>
            </p:nvSpPr>
            <p:spPr bwMode="auto">
              <a:xfrm rot="-2535482">
                <a:off x="2284" y="3282"/>
                <a:ext cx="91" cy="272"/>
              </a:xfrm>
              <a:prstGeom prst="roundRect">
                <a:avLst>
                  <a:gd name="adj" fmla="val 43162"/>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917" name="AutoShape 23"/>
              <p:cNvSpPr>
                <a:spLocks noChangeArrowheads="1"/>
              </p:cNvSpPr>
              <p:nvPr/>
            </p:nvSpPr>
            <p:spPr bwMode="auto">
              <a:xfrm rot="2535482" flipH="1">
                <a:off x="2478" y="3282"/>
                <a:ext cx="91" cy="272"/>
              </a:xfrm>
              <a:prstGeom prst="roundRect">
                <a:avLst>
                  <a:gd name="adj" fmla="val 35963"/>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grpSp>
        <p:grpSp>
          <p:nvGrpSpPr>
            <p:cNvPr id="31899" name="Group 24"/>
            <p:cNvGrpSpPr>
              <a:grpSpLocks/>
            </p:cNvGrpSpPr>
            <p:nvPr/>
          </p:nvGrpSpPr>
          <p:grpSpPr bwMode="auto">
            <a:xfrm rot="12567914">
              <a:off x="6452762" y="3879394"/>
              <a:ext cx="215900" cy="360363"/>
              <a:chOff x="2284" y="3282"/>
              <a:chExt cx="285" cy="602"/>
            </a:xfrm>
          </p:grpSpPr>
          <p:sp>
            <p:nvSpPr>
              <p:cNvPr id="31912" name="AutoShape 25"/>
              <p:cNvSpPr>
                <a:spLocks noChangeArrowheads="1"/>
              </p:cNvSpPr>
              <p:nvPr/>
            </p:nvSpPr>
            <p:spPr bwMode="auto">
              <a:xfrm>
                <a:off x="2381" y="3475"/>
                <a:ext cx="91" cy="409"/>
              </a:xfrm>
              <a:prstGeom prst="roundRect">
                <a:avLst>
                  <a:gd name="adj" fmla="val 29671"/>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913" name="AutoShape 26"/>
              <p:cNvSpPr>
                <a:spLocks noChangeArrowheads="1"/>
              </p:cNvSpPr>
              <p:nvPr/>
            </p:nvSpPr>
            <p:spPr bwMode="auto">
              <a:xfrm rot="-2535482">
                <a:off x="2284" y="3282"/>
                <a:ext cx="91" cy="272"/>
              </a:xfrm>
              <a:prstGeom prst="roundRect">
                <a:avLst>
                  <a:gd name="adj" fmla="val 43162"/>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914" name="AutoShape 27"/>
              <p:cNvSpPr>
                <a:spLocks noChangeArrowheads="1"/>
              </p:cNvSpPr>
              <p:nvPr/>
            </p:nvSpPr>
            <p:spPr bwMode="auto">
              <a:xfrm rot="2535482" flipH="1">
                <a:off x="2478" y="3282"/>
                <a:ext cx="91" cy="272"/>
              </a:xfrm>
              <a:prstGeom prst="roundRect">
                <a:avLst>
                  <a:gd name="adj" fmla="val 35963"/>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grpSp>
        <p:grpSp>
          <p:nvGrpSpPr>
            <p:cNvPr id="31900" name="Group 28"/>
            <p:cNvGrpSpPr>
              <a:grpSpLocks/>
            </p:cNvGrpSpPr>
            <p:nvPr/>
          </p:nvGrpSpPr>
          <p:grpSpPr bwMode="auto">
            <a:xfrm rot="12567914">
              <a:off x="6427271" y="2794461"/>
              <a:ext cx="215900" cy="360363"/>
              <a:chOff x="2284" y="3282"/>
              <a:chExt cx="285" cy="602"/>
            </a:xfrm>
          </p:grpSpPr>
          <p:sp>
            <p:nvSpPr>
              <p:cNvPr id="31909" name="AutoShape 29"/>
              <p:cNvSpPr>
                <a:spLocks noChangeArrowheads="1"/>
              </p:cNvSpPr>
              <p:nvPr/>
            </p:nvSpPr>
            <p:spPr bwMode="auto">
              <a:xfrm>
                <a:off x="2381" y="3475"/>
                <a:ext cx="91" cy="409"/>
              </a:xfrm>
              <a:prstGeom prst="roundRect">
                <a:avLst>
                  <a:gd name="adj" fmla="val 29671"/>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910" name="AutoShape 30"/>
              <p:cNvSpPr>
                <a:spLocks noChangeArrowheads="1"/>
              </p:cNvSpPr>
              <p:nvPr/>
            </p:nvSpPr>
            <p:spPr bwMode="auto">
              <a:xfrm rot="-2535482">
                <a:off x="2284" y="3282"/>
                <a:ext cx="91" cy="272"/>
              </a:xfrm>
              <a:prstGeom prst="roundRect">
                <a:avLst>
                  <a:gd name="adj" fmla="val 43162"/>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911" name="AutoShape 31"/>
              <p:cNvSpPr>
                <a:spLocks noChangeArrowheads="1"/>
              </p:cNvSpPr>
              <p:nvPr/>
            </p:nvSpPr>
            <p:spPr bwMode="auto">
              <a:xfrm rot="2535482" flipH="1">
                <a:off x="2478" y="3282"/>
                <a:ext cx="91" cy="272"/>
              </a:xfrm>
              <a:prstGeom prst="roundRect">
                <a:avLst>
                  <a:gd name="adj" fmla="val 35963"/>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grpSp>
        <p:grpSp>
          <p:nvGrpSpPr>
            <p:cNvPr id="31902" name="Group 36"/>
            <p:cNvGrpSpPr>
              <a:grpSpLocks/>
            </p:cNvGrpSpPr>
            <p:nvPr/>
          </p:nvGrpSpPr>
          <p:grpSpPr bwMode="auto">
            <a:xfrm rot="12567914">
              <a:off x="6381173" y="3331534"/>
              <a:ext cx="215900" cy="360363"/>
              <a:chOff x="2284" y="3282"/>
              <a:chExt cx="285" cy="602"/>
            </a:xfrm>
          </p:grpSpPr>
          <p:sp>
            <p:nvSpPr>
              <p:cNvPr id="31903" name="AutoShape 37"/>
              <p:cNvSpPr>
                <a:spLocks noChangeArrowheads="1"/>
              </p:cNvSpPr>
              <p:nvPr/>
            </p:nvSpPr>
            <p:spPr bwMode="auto">
              <a:xfrm>
                <a:off x="2381" y="3475"/>
                <a:ext cx="91" cy="409"/>
              </a:xfrm>
              <a:prstGeom prst="roundRect">
                <a:avLst>
                  <a:gd name="adj" fmla="val 29671"/>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904" name="AutoShape 38"/>
              <p:cNvSpPr>
                <a:spLocks noChangeArrowheads="1"/>
              </p:cNvSpPr>
              <p:nvPr/>
            </p:nvSpPr>
            <p:spPr bwMode="auto">
              <a:xfrm rot="-2535482">
                <a:off x="2284" y="3282"/>
                <a:ext cx="91" cy="272"/>
              </a:xfrm>
              <a:prstGeom prst="roundRect">
                <a:avLst>
                  <a:gd name="adj" fmla="val 43162"/>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31905" name="AutoShape 39"/>
              <p:cNvSpPr>
                <a:spLocks noChangeArrowheads="1"/>
              </p:cNvSpPr>
              <p:nvPr/>
            </p:nvSpPr>
            <p:spPr bwMode="auto">
              <a:xfrm rot="2535482" flipH="1">
                <a:off x="2478" y="3282"/>
                <a:ext cx="91" cy="272"/>
              </a:xfrm>
              <a:prstGeom prst="roundRect">
                <a:avLst>
                  <a:gd name="adj" fmla="val 35963"/>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grpSp>
        <p:grpSp>
          <p:nvGrpSpPr>
            <p:cNvPr id="223" name="Group 20"/>
            <p:cNvGrpSpPr>
              <a:grpSpLocks/>
            </p:cNvGrpSpPr>
            <p:nvPr/>
          </p:nvGrpSpPr>
          <p:grpSpPr bwMode="auto">
            <a:xfrm rot="7167914">
              <a:off x="7188621" y="2733270"/>
              <a:ext cx="215898" cy="360362"/>
              <a:chOff x="2284" y="3282"/>
              <a:chExt cx="285" cy="602"/>
            </a:xfrm>
          </p:grpSpPr>
          <p:sp>
            <p:nvSpPr>
              <p:cNvPr id="228" name="AutoShape 21"/>
              <p:cNvSpPr>
                <a:spLocks noChangeArrowheads="1"/>
              </p:cNvSpPr>
              <p:nvPr/>
            </p:nvSpPr>
            <p:spPr bwMode="auto">
              <a:xfrm>
                <a:off x="2381" y="3475"/>
                <a:ext cx="91" cy="409"/>
              </a:xfrm>
              <a:prstGeom prst="roundRect">
                <a:avLst>
                  <a:gd name="adj" fmla="val 29671"/>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endParaRPr lang="pt-PT"/>
              </a:p>
            </p:txBody>
          </p:sp>
          <p:sp>
            <p:nvSpPr>
              <p:cNvPr id="229" name="AutoShape 22"/>
              <p:cNvSpPr>
                <a:spLocks noChangeArrowheads="1"/>
              </p:cNvSpPr>
              <p:nvPr/>
            </p:nvSpPr>
            <p:spPr bwMode="auto">
              <a:xfrm rot="-2535482">
                <a:off x="2284" y="3282"/>
                <a:ext cx="91" cy="272"/>
              </a:xfrm>
              <a:prstGeom prst="roundRect">
                <a:avLst>
                  <a:gd name="adj" fmla="val 43162"/>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endParaRPr lang="pt-PT"/>
              </a:p>
            </p:txBody>
          </p:sp>
          <p:sp>
            <p:nvSpPr>
              <p:cNvPr id="230" name="AutoShape 23"/>
              <p:cNvSpPr>
                <a:spLocks noChangeArrowheads="1"/>
              </p:cNvSpPr>
              <p:nvPr/>
            </p:nvSpPr>
            <p:spPr bwMode="auto">
              <a:xfrm rot="2535482" flipH="1">
                <a:off x="2478" y="3282"/>
                <a:ext cx="91" cy="272"/>
              </a:xfrm>
              <a:prstGeom prst="roundRect">
                <a:avLst>
                  <a:gd name="adj" fmla="val 35963"/>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endParaRPr lang="pt-PT"/>
              </a:p>
            </p:txBody>
          </p:sp>
        </p:grpSp>
        <p:grpSp>
          <p:nvGrpSpPr>
            <p:cNvPr id="224" name="Group 36"/>
            <p:cNvGrpSpPr>
              <a:grpSpLocks/>
            </p:cNvGrpSpPr>
            <p:nvPr/>
          </p:nvGrpSpPr>
          <p:grpSpPr bwMode="auto">
            <a:xfrm rot="7167914">
              <a:off x="7012428" y="3731524"/>
              <a:ext cx="215898" cy="360362"/>
              <a:chOff x="2284" y="3282"/>
              <a:chExt cx="285" cy="602"/>
            </a:xfrm>
          </p:grpSpPr>
          <p:sp>
            <p:nvSpPr>
              <p:cNvPr id="225" name="AutoShape 37"/>
              <p:cNvSpPr>
                <a:spLocks noChangeArrowheads="1"/>
              </p:cNvSpPr>
              <p:nvPr/>
            </p:nvSpPr>
            <p:spPr bwMode="auto">
              <a:xfrm>
                <a:off x="2381" y="3475"/>
                <a:ext cx="91" cy="409"/>
              </a:xfrm>
              <a:prstGeom prst="roundRect">
                <a:avLst>
                  <a:gd name="adj" fmla="val 29671"/>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endParaRPr lang="pt-PT"/>
              </a:p>
            </p:txBody>
          </p:sp>
          <p:sp>
            <p:nvSpPr>
              <p:cNvPr id="226" name="AutoShape 38"/>
              <p:cNvSpPr>
                <a:spLocks noChangeArrowheads="1"/>
              </p:cNvSpPr>
              <p:nvPr/>
            </p:nvSpPr>
            <p:spPr bwMode="auto">
              <a:xfrm rot="-2535482">
                <a:off x="2284" y="3282"/>
                <a:ext cx="91" cy="272"/>
              </a:xfrm>
              <a:prstGeom prst="roundRect">
                <a:avLst>
                  <a:gd name="adj" fmla="val 43162"/>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endParaRPr lang="pt-PT"/>
              </a:p>
            </p:txBody>
          </p:sp>
          <p:sp>
            <p:nvSpPr>
              <p:cNvPr id="227" name="AutoShape 39"/>
              <p:cNvSpPr>
                <a:spLocks noChangeArrowheads="1"/>
              </p:cNvSpPr>
              <p:nvPr/>
            </p:nvSpPr>
            <p:spPr bwMode="auto">
              <a:xfrm rot="2535482" flipH="1">
                <a:off x="2478" y="3282"/>
                <a:ext cx="91" cy="272"/>
              </a:xfrm>
              <a:prstGeom prst="roundRect">
                <a:avLst>
                  <a:gd name="adj" fmla="val 35963"/>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endParaRPr lang="pt-PT"/>
              </a:p>
            </p:txBody>
          </p:sp>
        </p:grpSp>
        <p:grpSp>
          <p:nvGrpSpPr>
            <p:cNvPr id="231" name="Group 20"/>
            <p:cNvGrpSpPr>
              <a:grpSpLocks/>
            </p:cNvGrpSpPr>
            <p:nvPr/>
          </p:nvGrpSpPr>
          <p:grpSpPr bwMode="auto">
            <a:xfrm rot="7167914">
              <a:off x="7168431" y="3054134"/>
              <a:ext cx="215900" cy="360363"/>
              <a:chOff x="2284" y="3282"/>
              <a:chExt cx="285" cy="602"/>
            </a:xfrm>
          </p:grpSpPr>
          <p:sp>
            <p:nvSpPr>
              <p:cNvPr id="232" name="AutoShape 21"/>
              <p:cNvSpPr>
                <a:spLocks noChangeArrowheads="1"/>
              </p:cNvSpPr>
              <p:nvPr/>
            </p:nvSpPr>
            <p:spPr bwMode="auto">
              <a:xfrm>
                <a:off x="2381" y="3475"/>
                <a:ext cx="91" cy="409"/>
              </a:xfrm>
              <a:prstGeom prst="roundRect">
                <a:avLst>
                  <a:gd name="adj" fmla="val 29671"/>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233" name="AutoShape 22"/>
              <p:cNvSpPr>
                <a:spLocks noChangeArrowheads="1"/>
              </p:cNvSpPr>
              <p:nvPr/>
            </p:nvSpPr>
            <p:spPr bwMode="auto">
              <a:xfrm rot="-2535482">
                <a:off x="2284" y="3282"/>
                <a:ext cx="91" cy="272"/>
              </a:xfrm>
              <a:prstGeom prst="roundRect">
                <a:avLst>
                  <a:gd name="adj" fmla="val 43162"/>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234" name="AutoShape 23"/>
              <p:cNvSpPr>
                <a:spLocks noChangeArrowheads="1"/>
              </p:cNvSpPr>
              <p:nvPr/>
            </p:nvSpPr>
            <p:spPr bwMode="auto">
              <a:xfrm rot="2535482" flipH="1">
                <a:off x="2478" y="3282"/>
                <a:ext cx="91" cy="272"/>
              </a:xfrm>
              <a:prstGeom prst="roundRect">
                <a:avLst>
                  <a:gd name="adj" fmla="val 35963"/>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grpSp>
        <p:grpSp>
          <p:nvGrpSpPr>
            <p:cNvPr id="235" name="Group 36"/>
            <p:cNvGrpSpPr>
              <a:grpSpLocks/>
            </p:cNvGrpSpPr>
            <p:nvPr/>
          </p:nvGrpSpPr>
          <p:grpSpPr bwMode="auto">
            <a:xfrm rot="12567914">
              <a:off x="6717328" y="3692942"/>
              <a:ext cx="215900" cy="360363"/>
              <a:chOff x="2284" y="3282"/>
              <a:chExt cx="285" cy="602"/>
            </a:xfrm>
          </p:grpSpPr>
          <p:sp>
            <p:nvSpPr>
              <p:cNvPr id="236" name="AutoShape 37"/>
              <p:cNvSpPr>
                <a:spLocks noChangeArrowheads="1"/>
              </p:cNvSpPr>
              <p:nvPr/>
            </p:nvSpPr>
            <p:spPr bwMode="auto">
              <a:xfrm>
                <a:off x="2381" y="3475"/>
                <a:ext cx="91" cy="409"/>
              </a:xfrm>
              <a:prstGeom prst="roundRect">
                <a:avLst>
                  <a:gd name="adj" fmla="val 29671"/>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237" name="AutoShape 38"/>
              <p:cNvSpPr>
                <a:spLocks noChangeArrowheads="1"/>
              </p:cNvSpPr>
              <p:nvPr/>
            </p:nvSpPr>
            <p:spPr bwMode="auto">
              <a:xfrm rot="-2535482">
                <a:off x="2284" y="3282"/>
                <a:ext cx="91" cy="272"/>
              </a:xfrm>
              <a:prstGeom prst="roundRect">
                <a:avLst>
                  <a:gd name="adj" fmla="val 43162"/>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sp>
            <p:nvSpPr>
              <p:cNvPr id="238" name="AutoShape 39"/>
              <p:cNvSpPr>
                <a:spLocks noChangeArrowheads="1"/>
              </p:cNvSpPr>
              <p:nvPr/>
            </p:nvSpPr>
            <p:spPr bwMode="auto">
              <a:xfrm rot="2535482" flipH="1">
                <a:off x="2478" y="3282"/>
                <a:ext cx="91" cy="272"/>
              </a:xfrm>
              <a:prstGeom prst="roundRect">
                <a:avLst>
                  <a:gd name="adj" fmla="val 35963"/>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800"/>
              </a:p>
            </p:txBody>
          </p:sp>
        </p:grpSp>
        <p:grpSp>
          <p:nvGrpSpPr>
            <p:cNvPr id="239" name="Group 20"/>
            <p:cNvGrpSpPr>
              <a:grpSpLocks/>
            </p:cNvGrpSpPr>
            <p:nvPr/>
          </p:nvGrpSpPr>
          <p:grpSpPr bwMode="auto">
            <a:xfrm rot="7167914">
              <a:off x="7388502" y="2357243"/>
              <a:ext cx="215898" cy="360362"/>
              <a:chOff x="2284" y="3282"/>
              <a:chExt cx="285" cy="602"/>
            </a:xfrm>
          </p:grpSpPr>
          <p:sp>
            <p:nvSpPr>
              <p:cNvPr id="244" name="AutoShape 21"/>
              <p:cNvSpPr>
                <a:spLocks noChangeArrowheads="1"/>
              </p:cNvSpPr>
              <p:nvPr/>
            </p:nvSpPr>
            <p:spPr bwMode="auto">
              <a:xfrm>
                <a:off x="2381" y="3475"/>
                <a:ext cx="91" cy="409"/>
              </a:xfrm>
              <a:prstGeom prst="roundRect">
                <a:avLst>
                  <a:gd name="adj" fmla="val 29671"/>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endParaRPr lang="pt-PT"/>
              </a:p>
            </p:txBody>
          </p:sp>
          <p:sp>
            <p:nvSpPr>
              <p:cNvPr id="245" name="AutoShape 22"/>
              <p:cNvSpPr>
                <a:spLocks noChangeArrowheads="1"/>
              </p:cNvSpPr>
              <p:nvPr/>
            </p:nvSpPr>
            <p:spPr bwMode="auto">
              <a:xfrm rot="-2535482">
                <a:off x="2284" y="3282"/>
                <a:ext cx="91" cy="272"/>
              </a:xfrm>
              <a:prstGeom prst="roundRect">
                <a:avLst>
                  <a:gd name="adj" fmla="val 43162"/>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endParaRPr lang="pt-PT"/>
              </a:p>
            </p:txBody>
          </p:sp>
          <p:sp>
            <p:nvSpPr>
              <p:cNvPr id="246" name="AutoShape 23"/>
              <p:cNvSpPr>
                <a:spLocks noChangeArrowheads="1"/>
              </p:cNvSpPr>
              <p:nvPr/>
            </p:nvSpPr>
            <p:spPr bwMode="auto">
              <a:xfrm rot="2535482" flipH="1">
                <a:off x="2478" y="3282"/>
                <a:ext cx="91" cy="272"/>
              </a:xfrm>
              <a:prstGeom prst="roundRect">
                <a:avLst>
                  <a:gd name="adj" fmla="val 35963"/>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endParaRPr lang="pt-PT"/>
              </a:p>
            </p:txBody>
          </p:sp>
        </p:grpSp>
        <p:grpSp>
          <p:nvGrpSpPr>
            <p:cNvPr id="240" name="Group 36"/>
            <p:cNvGrpSpPr>
              <a:grpSpLocks/>
            </p:cNvGrpSpPr>
            <p:nvPr/>
          </p:nvGrpSpPr>
          <p:grpSpPr bwMode="auto">
            <a:xfrm rot="7167914">
              <a:off x="7064084" y="3339621"/>
              <a:ext cx="215898" cy="360362"/>
              <a:chOff x="2284" y="3282"/>
              <a:chExt cx="285" cy="602"/>
            </a:xfrm>
          </p:grpSpPr>
          <p:sp>
            <p:nvSpPr>
              <p:cNvPr id="241" name="AutoShape 37"/>
              <p:cNvSpPr>
                <a:spLocks noChangeArrowheads="1"/>
              </p:cNvSpPr>
              <p:nvPr/>
            </p:nvSpPr>
            <p:spPr bwMode="auto">
              <a:xfrm>
                <a:off x="2381" y="3475"/>
                <a:ext cx="91" cy="409"/>
              </a:xfrm>
              <a:prstGeom prst="roundRect">
                <a:avLst>
                  <a:gd name="adj" fmla="val 29671"/>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endParaRPr lang="pt-PT"/>
              </a:p>
            </p:txBody>
          </p:sp>
          <p:sp>
            <p:nvSpPr>
              <p:cNvPr id="242" name="AutoShape 38"/>
              <p:cNvSpPr>
                <a:spLocks noChangeArrowheads="1"/>
              </p:cNvSpPr>
              <p:nvPr/>
            </p:nvSpPr>
            <p:spPr bwMode="auto">
              <a:xfrm rot="-2535482">
                <a:off x="2284" y="3282"/>
                <a:ext cx="91" cy="272"/>
              </a:xfrm>
              <a:prstGeom prst="roundRect">
                <a:avLst>
                  <a:gd name="adj" fmla="val 43162"/>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endParaRPr lang="pt-PT"/>
              </a:p>
            </p:txBody>
          </p:sp>
          <p:sp>
            <p:nvSpPr>
              <p:cNvPr id="243" name="AutoShape 39"/>
              <p:cNvSpPr>
                <a:spLocks noChangeArrowheads="1"/>
              </p:cNvSpPr>
              <p:nvPr/>
            </p:nvSpPr>
            <p:spPr bwMode="auto">
              <a:xfrm rot="2535482" flipH="1">
                <a:off x="2478" y="3282"/>
                <a:ext cx="91" cy="272"/>
              </a:xfrm>
              <a:prstGeom prst="roundRect">
                <a:avLst>
                  <a:gd name="adj" fmla="val 35963"/>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endParaRPr lang="pt-PT"/>
              </a:p>
            </p:txBody>
          </p:sp>
        </p:grpSp>
      </p:grpSp>
      <p:sp>
        <p:nvSpPr>
          <p:cNvPr id="247" name="Text Box 2"/>
          <p:cNvSpPr txBox="1">
            <a:spLocks noChangeArrowheads="1"/>
          </p:cNvSpPr>
          <p:nvPr/>
        </p:nvSpPr>
        <p:spPr bwMode="auto">
          <a:xfrm>
            <a:off x="3851295" y="678801"/>
            <a:ext cx="4462748" cy="51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25000"/>
              </a:lnSpc>
              <a:defRPr/>
            </a:pPr>
            <a:r>
              <a:rPr lang="pt-PT" sz="2400" b="1" dirty="0">
                <a:solidFill>
                  <a:srgbClr val="800000"/>
                </a:solidFill>
                <a:latin typeface="Microsoft YaHei" panose="020B0503020204020204" pitchFamily="34" charset="-122"/>
                <a:ea typeface="Microsoft YaHei" panose="020B0503020204020204" pitchFamily="34" charset="-122"/>
              </a:rPr>
              <a:t>Captura de anticorpo</a:t>
            </a:r>
            <a:endParaRPr lang="pt-PT" sz="1600" b="1" dirty="0">
              <a:solidFill>
                <a:srgbClr val="800000"/>
              </a:solidFill>
              <a:latin typeface="Microsoft YaHei" panose="020B0503020204020204" pitchFamily="34" charset="-122"/>
              <a:ea typeface="Microsoft YaHei" panose="020B0503020204020204" pitchFamily="34" charset="-122"/>
            </a:endParaRPr>
          </a:p>
        </p:txBody>
      </p:sp>
      <p:sp>
        <p:nvSpPr>
          <p:cNvPr id="249" name="Text Box 2">
            <a:extLst>
              <a:ext uri="{FF2B5EF4-FFF2-40B4-BE49-F238E27FC236}">
                <a16:creationId xmlns:a16="http://schemas.microsoft.com/office/drawing/2014/main" id="{520D477A-678A-42EE-B179-151A5BCE0C0A}"/>
              </a:ext>
            </a:extLst>
          </p:cNvPr>
          <p:cNvSpPr txBox="1">
            <a:spLocks noChangeArrowheads="1"/>
          </p:cNvSpPr>
          <p:nvPr/>
        </p:nvSpPr>
        <p:spPr bwMode="auto">
          <a:xfrm>
            <a:off x="0" y="19610"/>
            <a:ext cx="103990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defRPr/>
            </a:pPr>
            <a:r>
              <a:rPr lang="pt-PT" sz="2800" b="1" cap="small" dirty="0">
                <a:solidFill>
                  <a:srgbClr val="800000"/>
                </a:solidFill>
                <a:latin typeface="Microsoft YaHei" panose="020B0503020204020204" pitchFamily="34" charset="-122"/>
                <a:ea typeface="Microsoft YaHei" panose="020B0503020204020204" pitchFamily="34" charset="-122"/>
              </a:rPr>
              <a:t>Rastreio dos anticorpos produzidos</a:t>
            </a:r>
            <a:endParaRPr lang="pt-PT" b="1" cap="small" dirty="0">
              <a:solidFill>
                <a:srgbClr val="80000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5584592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175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175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31752"/>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3175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7" name="Rectangle 4"/>
          <p:cNvSpPr>
            <a:spLocks noChangeArrowheads="1"/>
          </p:cNvSpPr>
          <p:nvPr/>
        </p:nvSpPr>
        <p:spPr bwMode="auto">
          <a:xfrm>
            <a:off x="7098182" y="2136696"/>
            <a:ext cx="1584325" cy="1955301"/>
          </a:xfrm>
          <a:prstGeom prst="rect">
            <a:avLst/>
          </a:prstGeom>
          <a:solidFill>
            <a:srgbClr val="FFFF99">
              <a:alpha val="65881"/>
            </a:srgbClr>
          </a:solidFill>
          <a:ln>
            <a:noFill/>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grpSp>
        <p:nvGrpSpPr>
          <p:cNvPr id="32878" name="Group 5"/>
          <p:cNvGrpSpPr>
            <a:grpSpLocks/>
          </p:cNvGrpSpPr>
          <p:nvPr/>
        </p:nvGrpSpPr>
        <p:grpSpPr bwMode="auto">
          <a:xfrm>
            <a:off x="6937068" y="2136695"/>
            <a:ext cx="1871663" cy="2159000"/>
            <a:chOff x="295" y="1979"/>
            <a:chExt cx="1179" cy="1360"/>
          </a:xfrm>
        </p:grpSpPr>
        <p:sp>
          <p:nvSpPr>
            <p:cNvPr id="32879" name="Rectangle 6"/>
            <p:cNvSpPr>
              <a:spLocks noChangeArrowheads="1"/>
            </p:cNvSpPr>
            <p:nvPr/>
          </p:nvSpPr>
          <p:spPr bwMode="auto">
            <a:xfrm>
              <a:off x="295" y="1979"/>
              <a:ext cx="136" cy="1360"/>
            </a:xfrm>
            <a:prstGeom prst="rect">
              <a:avLst/>
            </a:prstGeom>
            <a:solidFill>
              <a:schemeClr val="bg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sp>
          <p:nvSpPr>
            <p:cNvPr id="32880" name="Rectangle 7"/>
            <p:cNvSpPr>
              <a:spLocks noChangeArrowheads="1"/>
            </p:cNvSpPr>
            <p:nvPr/>
          </p:nvSpPr>
          <p:spPr bwMode="auto">
            <a:xfrm>
              <a:off x="295" y="3203"/>
              <a:ext cx="1179" cy="136"/>
            </a:xfrm>
            <a:prstGeom prst="rect">
              <a:avLst/>
            </a:prstGeom>
            <a:solidFill>
              <a:schemeClr val="bg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sp>
          <p:nvSpPr>
            <p:cNvPr id="32881" name="Rectangle 8"/>
            <p:cNvSpPr>
              <a:spLocks noChangeArrowheads="1"/>
            </p:cNvSpPr>
            <p:nvPr/>
          </p:nvSpPr>
          <p:spPr bwMode="auto">
            <a:xfrm>
              <a:off x="1338" y="1979"/>
              <a:ext cx="136" cy="1360"/>
            </a:xfrm>
            <a:prstGeom prst="rect">
              <a:avLst/>
            </a:prstGeom>
            <a:solidFill>
              <a:schemeClr val="bg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grpSp>
      <p:grpSp>
        <p:nvGrpSpPr>
          <p:cNvPr id="32771" name="Group 11"/>
          <p:cNvGrpSpPr>
            <a:grpSpLocks/>
          </p:cNvGrpSpPr>
          <p:nvPr/>
        </p:nvGrpSpPr>
        <p:grpSpPr bwMode="auto">
          <a:xfrm>
            <a:off x="3374091" y="2141538"/>
            <a:ext cx="1871663" cy="2159000"/>
            <a:chOff x="295" y="1979"/>
            <a:chExt cx="1179" cy="1360"/>
          </a:xfrm>
        </p:grpSpPr>
        <p:sp>
          <p:nvSpPr>
            <p:cNvPr id="32874" name="Rectangle 12"/>
            <p:cNvSpPr>
              <a:spLocks noChangeArrowheads="1"/>
            </p:cNvSpPr>
            <p:nvPr/>
          </p:nvSpPr>
          <p:spPr bwMode="auto">
            <a:xfrm>
              <a:off x="295" y="1979"/>
              <a:ext cx="136" cy="1360"/>
            </a:xfrm>
            <a:prstGeom prst="rect">
              <a:avLst/>
            </a:prstGeom>
            <a:solidFill>
              <a:schemeClr val="bg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sp>
          <p:nvSpPr>
            <p:cNvPr id="32875" name="Rectangle 13"/>
            <p:cNvSpPr>
              <a:spLocks noChangeArrowheads="1"/>
            </p:cNvSpPr>
            <p:nvPr/>
          </p:nvSpPr>
          <p:spPr bwMode="auto">
            <a:xfrm>
              <a:off x="295" y="3203"/>
              <a:ext cx="1179" cy="136"/>
            </a:xfrm>
            <a:prstGeom prst="rect">
              <a:avLst/>
            </a:prstGeom>
            <a:solidFill>
              <a:schemeClr val="bg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sp>
          <p:nvSpPr>
            <p:cNvPr id="32876" name="Rectangle 14"/>
            <p:cNvSpPr>
              <a:spLocks noChangeArrowheads="1"/>
            </p:cNvSpPr>
            <p:nvPr/>
          </p:nvSpPr>
          <p:spPr bwMode="auto">
            <a:xfrm>
              <a:off x="1338" y="1979"/>
              <a:ext cx="136" cy="1360"/>
            </a:xfrm>
            <a:prstGeom prst="rect">
              <a:avLst/>
            </a:prstGeom>
            <a:solidFill>
              <a:schemeClr val="bg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grpSp>
      <p:grpSp>
        <p:nvGrpSpPr>
          <p:cNvPr id="32772" name="Group 16"/>
          <p:cNvGrpSpPr>
            <a:grpSpLocks/>
          </p:cNvGrpSpPr>
          <p:nvPr/>
        </p:nvGrpSpPr>
        <p:grpSpPr bwMode="auto">
          <a:xfrm>
            <a:off x="7159230" y="2501063"/>
            <a:ext cx="1450975" cy="1593850"/>
            <a:chOff x="1837" y="2115"/>
            <a:chExt cx="914" cy="1004"/>
          </a:xfrm>
        </p:grpSpPr>
        <p:grpSp>
          <p:nvGrpSpPr>
            <p:cNvPr id="32846" name="Group 17"/>
            <p:cNvGrpSpPr>
              <a:grpSpLocks/>
            </p:cNvGrpSpPr>
            <p:nvPr/>
          </p:nvGrpSpPr>
          <p:grpSpPr bwMode="auto">
            <a:xfrm>
              <a:off x="1973" y="2840"/>
              <a:ext cx="136" cy="279"/>
              <a:chOff x="2284" y="3282"/>
              <a:chExt cx="285" cy="602"/>
            </a:xfrm>
          </p:grpSpPr>
          <p:sp>
            <p:nvSpPr>
              <p:cNvPr id="32871" name="AutoShape 18"/>
              <p:cNvSpPr>
                <a:spLocks noChangeArrowheads="1"/>
              </p:cNvSpPr>
              <p:nvPr/>
            </p:nvSpPr>
            <p:spPr bwMode="auto">
              <a:xfrm>
                <a:off x="2381" y="3475"/>
                <a:ext cx="91" cy="409"/>
              </a:xfrm>
              <a:prstGeom prst="roundRect">
                <a:avLst>
                  <a:gd name="adj" fmla="val 29671"/>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sp>
            <p:nvSpPr>
              <p:cNvPr id="32872" name="AutoShape 19"/>
              <p:cNvSpPr>
                <a:spLocks noChangeArrowheads="1"/>
              </p:cNvSpPr>
              <p:nvPr/>
            </p:nvSpPr>
            <p:spPr bwMode="auto">
              <a:xfrm rot="-2535482">
                <a:off x="2284" y="3282"/>
                <a:ext cx="91" cy="272"/>
              </a:xfrm>
              <a:prstGeom prst="roundRect">
                <a:avLst>
                  <a:gd name="adj" fmla="val 43162"/>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sp>
            <p:nvSpPr>
              <p:cNvPr id="32873" name="AutoShape 20"/>
              <p:cNvSpPr>
                <a:spLocks noChangeArrowheads="1"/>
              </p:cNvSpPr>
              <p:nvPr/>
            </p:nvSpPr>
            <p:spPr bwMode="auto">
              <a:xfrm rot="2535482" flipH="1">
                <a:off x="2478" y="3282"/>
                <a:ext cx="91" cy="272"/>
              </a:xfrm>
              <a:prstGeom prst="roundRect">
                <a:avLst>
                  <a:gd name="adj" fmla="val 35963"/>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grpSp>
        <p:grpSp>
          <p:nvGrpSpPr>
            <p:cNvPr id="32847" name="Group 21"/>
            <p:cNvGrpSpPr>
              <a:grpSpLocks/>
            </p:cNvGrpSpPr>
            <p:nvPr/>
          </p:nvGrpSpPr>
          <p:grpSpPr bwMode="auto">
            <a:xfrm>
              <a:off x="2245" y="2840"/>
              <a:ext cx="136" cy="279"/>
              <a:chOff x="2284" y="3282"/>
              <a:chExt cx="285" cy="602"/>
            </a:xfrm>
          </p:grpSpPr>
          <p:sp>
            <p:nvSpPr>
              <p:cNvPr id="32868" name="AutoShape 22"/>
              <p:cNvSpPr>
                <a:spLocks noChangeArrowheads="1"/>
              </p:cNvSpPr>
              <p:nvPr/>
            </p:nvSpPr>
            <p:spPr bwMode="auto">
              <a:xfrm>
                <a:off x="2381" y="3475"/>
                <a:ext cx="91" cy="409"/>
              </a:xfrm>
              <a:prstGeom prst="roundRect">
                <a:avLst>
                  <a:gd name="adj" fmla="val 29671"/>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sp>
            <p:nvSpPr>
              <p:cNvPr id="32869" name="AutoShape 23"/>
              <p:cNvSpPr>
                <a:spLocks noChangeArrowheads="1"/>
              </p:cNvSpPr>
              <p:nvPr/>
            </p:nvSpPr>
            <p:spPr bwMode="auto">
              <a:xfrm rot="-2535482">
                <a:off x="2284" y="3282"/>
                <a:ext cx="91" cy="272"/>
              </a:xfrm>
              <a:prstGeom prst="roundRect">
                <a:avLst>
                  <a:gd name="adj" fmla="val 43162"/>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sp>
            <p:nvSpPr>
              <p:cNvPr id="32870" name="AutoShape 24"/>
              <p:cNvSpPr>
                <a:spLocks noChangeArrowheads="1"/>
              </p:cNvSpPr>
              <p:nvPr/>
            </p:nvSpPr>
            <p:spPr bwMode="auto">
              <a:xfrm rot="2535482" flipH="1">
                <a:off x="2478" y="3282"/>
                <a:ext cx="91" cy="272"/>
              </a:xfrm>
              <a:prstGeom prst="roundRect">
                <a:avLst>
                  <a:gd name="adj" fmla="val 35963"/>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grpSp>
        <p:grpSp>
          <p:nvGrpSpPr>
            <p:cNvPr id="32848" name="Group 25"/>
            <p:cNvGrpSpPr>
              <a:grpSpLocks/>
            </p:cNvGrpSpPr>
            <p:nvPr/>
          </p:nvGrpSpPr>
          <p:grpSpPr bwMode="auto">
            <a:xfrm>
              <a:off x="2517" y="2834"/>
              <a:ext cx="136" cy="279"/>
              <a:chOff x="2284" y="3282"/>
              <a:chExt cx="285" cy="602"/>
            </a:xfrm>
          </p:grpSpPr>
          <p:sp>
            <p:nvSpPr>
              <p:cNvPr id="32865" name="AutoShape 26"/>
              <p:cNvSpPr>
                <a:spLocks noChangeArrowheads="1"/>
              </p:cNvSpPr>
              <p:nvPr/>
            </p:nvSpPr>
            <p:spPr bwMode="auto">
              <a:xfrm>
                <a:off x="2381" y="3475"/>
                <a:ext cx="91" cy="409"/>
              </a:xfrm>
              <a:prstGeom prst="roundRect">
                <a:avLst>
                  <a:gd name="adj" fmla="val 29671"/>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sp>
            <p:nvSpPr>
              <p:cNvPr id="32866" name="AutoShape 27"/>
              <p:cNvSpPr>
                <a:spLocks noChangeArrowheads="1"/>
              </p:cNvSpPr>
              <p:nvPr/>
            </p:nvSpPr>
            <p:spPr bwMode="auto">
              <a:xfrm rot="-2535482">
                <a:off x="2284" y="3282"/>
                <a:ext cx="91" cy="272"/>
              </a:xfrm>
              <a:prstGeom prst="roundRect">
                <a:avLst>
                  <a:gd name="adj" fmla="val 43162"/>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sp>
            <p:nvSpPr>
              <p:cNvPr id="32867" name="AutoShape 28"/>
              <p:cNvSpPr>
                <a:spLocks noChangeArrowheads="1"/>
              </p:cNvSpPr>
              <p:nvPr/>
            </p:nvSpPr>
            <p:spPr bwMode="auto">
              <a:xfrm rot="2535482" flipH="1">
                <a:off x="2478" y="3282"/>
                <a:ext cx="91" cy="272"/>
              </a:xfrm>
              <a:prstGeom prst="roundRect">
                <a:avLst>
                  <a:gd name="adj" fmla="val 35963"/>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grpSp>
        <p:grpSp>
          <p:nvGrpSpPr>
            <p:cNvPr id="32849" name="Group 29"/>
            <p:cNvGrpSpPr>
              <a:grpSpLocks/>
            </p:cNvGrpSpPr>
            <p:nvPr/>
          </p:nvGrpSpPr>
          <p:grpSpPr bwMode="auto">
            <a:xfrm rot="5400000">
              <a:off x="1909" y="2496"/>
              <a:ext cx="136" cy="279"/>
              <a:chOff x="2284" y="3282"/>
              <a:chExt cx="285" cy="602"/>
            </a:xfrm>
          </p:grpSpPr>
          <p:sp>
            <p:nvSpPr>
              <p:cNvPr id="32862" name="AutoShape 30"/>
              <p:cNvSpPr>
                <a:spLocks noChangeArrowheads="1"/>
              </p:cNvSpPr>
              <p:nvPr/>
            </p:nvSpPr>
            <p:spPr bwMode="auto">
              <a:xfrm>
                <a:off x="2381" y="3475"/>
                <a:ext cx="91" cy="409"/>
              </a:xfrm>
              <a:prstGeom prst="roundRect">
                <a:avLst>
                  <a:gd name="adj" fmla="val 29671"/>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sp>
            <p:nvSpPr>
              <p:cNvPr id="32863" name="AutoShape 31"/>
              <p:cNvSpPr>
                <a:spLocks noChangeArrowheads="1"/>
              </p:cNvSpPr>
              <p:nvPr/>
            </p:nvSpPr>
            <p:spPr bwMode="auto">
              <a:xfrm rot="-2535482">
                <a:off x="2284" y="3282"/>
                <a:ext cx="91" cy="272"/>
              </a:xfrm>
              <a:prstGeom prst="roundRect">
                <a:avLst>
                  <a:gd name="adj" fmla="val 43162"/>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sp>
            <p:nvSpPr>
              <p:cNvPr id="32864" name="AutoShape 32"/>
              <p:cNvSpPr>
                <a:spLocks noChangeArrowheads="1"/>
              </p:cNvSpPr>
              <p:nvPr/>
            </p:nvSpPr>
            <p:spPr bwMode="auto">
              <a:xfrm rot="2535482" flipH="1">
                <a:off x="2478" y="3282"/>
                <a:ext cx="91" cy="272"/>
              </a:xfrm>
              <a:prstGeom prst="roundRect">
                <a:avLst>
                  <a:gd name="adj" fmla="val 35963"/>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grpSp>
        <p:grpSp>
          <p:nvGrpSpPr>
            <p:cNvPr id="32850" name="Group 33"/>
            <p:cNvGrpSpPr>
              <a:grpSpLocks/>
            </p:cNvGrpSpPr>
            <p:nvPr/>
          </p:nvGrpSpPr>
          <p:grpSpPr bwMode="auto">
            <a:xfrm rot="5400000">
              <a:off x="1909" y="2133"/>
              <a:ext cx="136" cy="279"/>
              <a:chOff x="2284" y="3282"/>
              <a:chExt cx="285" cy="602"/>
            </a:xfrm>
          </p:grpSpPr>
          <p:sp>
            <p:nvSpPr>
              <p:cNvPr id="32859" name="AutoShape 34"/>
              <p:cNvSpPr>
                <a:spLocks noChangeArrowheads="1"/>
              </p:cNvSpPr>
              <p:nvPr/>
            </p:nvSpPr>
            <p:spPr bwMode="auto">
              <a:xfrm>
                <a:off x="2381" y="3475"/>
                <a:ext cx="91" cy="409"/>
              </a:xfrm>
              <a:prstGeom prst="roundRect">
                <a:avLst>
                  <a:gd name="adj" fmla="val 29671"/>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sp>
            <p:nvSpPr>
              <p:cNvPr id="32860" name="AutoShape 35"/>
              <p:cNvSpPr>
                <a:spLocks noChangeArrowheads="1"/>
              </p:cNvSpPr>
              <p:nvPr/>
            </p:nvSpPr>
            <p:spPr bwMode="auto">
              <a:xfrm rot="-2535482">
                <a:off x="2284" y="3282"/>
                <a:ext cx="91" cy="272"/>
              </a:xfrm>
              <a:prstGeom prst="roundRect">
                <a:avLst>
                  <a:gd name="adj" fmla="val 43162"/>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sp>
            <p:nvSpPr>
              <p:cNvPr id="32861" name="AutoShape 36"/>
              <p:cNvSpPr>
                <a:spLocks noChangeArrowheads="1"/>
              </p:cNvSpPr>
              <p:nvPr/>
            </p:nvSpPr>
            <p:spPr bwMode="auto">
              <a:xfrm rot="2535482" flipH="1">
                <a:off x="2478" y="3282"/>
                <a:ext cx="91" cy="272"/>
              </a:xfrm>
              <a:prstGeom prst="roundRect">
                <a:avLst>
                  <a:gd name="adj" fmla="val 35963"/>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grpSp>
        <p:grpSp>
          <p:nvGrpSpPr>
            <p:cNvPr id="32851" name="Group 37"/>
            <p:cNvGrpSpPr>
              <a:grpSpLocks/>
            </p:cNvGrpSpPr>
            <p:nvPr/>
          </p:nvGrpSpPr>
          <p:grpSpPr bwMode="auto">
            <a:xfrm rot="16200000" flipH="1">
              <a:off x="2537" y="2406"/>
              <a:ext cx="136" cy="279"/>
              <a:chOff x="2284" y="3282"/>
              <a:chExt cx="285" cy="602"/>
            </a:xfrm>
          </p:grpSpPr>
          <p:sp>
            <p:nvSpPr>
              <p:cNvPr id="32856" name="AutoShape 38"/>
              <p:cNvSpPr>
                <a:spLocks noChangeArrowheads="1"/>
              </p:cNvSpPr>
              <p:nvPr/>
            </p:nvSpPr>
            <p:spPr bwMode="auto">
              <a:xfrm>
                <a:off x="2381" y="3475"/>
                <a:ext cx="91" cy="409"/>
              </a:xfrm>
              <a:prstGeom prst="roundRect">
                <a:avLst>
                  <a:gd name="adj" fmla="val 29671"/>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sp>
            <p:nvSpPr>
              <p:cNvPr id="32857" name="AutoShape 39"/>
              <p:cNvSpPr>
                <a:spLocks noChangeArrowheads="1"/>
              </p:cNvSpPr>
              <p:nvPr/>
            </p:nvSpPr>
            <p:spPr bwMode="auto">
              <a:xfrm rot="-2535482">
                <a:off x="2284" y="3282"/>
                <a:ext cx="91" cy="272"/>
              </a:xfrm>
              <a:prstGeom prst="roundRect">
                <a:avLst>
                  <a:gd name="adj" fmla="val 43162"/>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sp>
            <p:nvSpPr>
              <p:cNvPr id="32858" name="AutoShape 40"/>
              <p:cNvSpPr>
                <a:spLocks noChangeArrowheads="1"/>
              </p:cNvSpPr>
              <p:nvPr/>
            </p:nvSpPr>
            <p:spPr bwMode="auto">
              <a:xfrm rot="2535482" flipH="1">
                <a:off x="2478" y="3282"/>
                <a:ext cx="91" cy="272"/>
              </a:xfrm>
              <a:prstGeom prst="roundRect">
                <a:avLst>
                  <a:gd name="adj" fmla="val 35963"/>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grpSp>
        <p:grpSp>
          <p:nvGrpSpPr>
            <p:cNvPr id="32852" name="Group 41"/>
            <p:cNvGrpSpPr>
              <a:grpSpLocks/>
            </p:cNvGrpSpPr>
            <p:nvPr/>
          </p:nvGrpSpPr>
          <p:grpSpPr bwMode="auto">
            <a:xfrm rot="16200000" flipH="1">
              <a:off x="2544" y="2043"/>
              <a:ext cx="136" cy="279"/>
              <a:chOff x="2284" y="3282"/>
              <a:chExt cx="285" cy="602"/>
            </a:xfrm>
          </p:grpSpPr>
          <p:sp>
            <p:nvSpPr>
              <p:cNvPr id="32853" name="AutoShape 42"/>
              <p:cNvSpPr>
                <a:spLocks noChangeArrowheads="1"/>
              </p:cNvSpPr>
              <p:nvPr/>
            </p:nvSpPr>
            <p:spPr bwMode="auto">
              <a:xfrm>
                <a:off x="2381" y="3475"/>
                <a:ext cx="91" cy="409"/>
              </a:xfrm>
              <a:prstGeom prst="roundRect">
                <a:avLst>
                  <a:gd name="adj" fmla="val 29671"/>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sp>
            <p:nvSpPr>
              <p:cNvPr id="32854" name="AutoShape 43"/>
              <p:cNvSpPr>
                <a:spLocks noChangeArrowheads="1"/>
              </p:cNvSpPr>
              <p:nvPr/>
            </p:nvSpPr>
            <p:spPr bwMode="auto">
              <a:xfrm rot="-2535482">
                <a:off x="2284" y="3282"/>
                <a:ext cx="91" cy="272"/>
              </a:xfrm>
              <a:prstGeom prst="roundRect">
                <a:avLst>
                  <a:gd name="adj" fmla="val 43162"/>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sp>
            <p:nvSpPr>
              <p:cNvPr id="32855" name="AutoShape 44"/>
              <p:cNvSpPr>
                <a:spLocks noChangeArrowheads="1"/>
              </p:cNvSpPr>
              <p:nvPr/>
            </p:nvSpPr>
            <p:spPr bwMode="auto">
              <a:xfrm rot="2535482" flipH="1">
                <a:off x="2478" y="3282"/>
                <a:ext cx="91" cy="272"/>
              </a:xfrm>
              <a:prstGeom prst="roundRect">
                <a:avLst>
                  <a:gd name="adj" fmla="val 35963"/>
                </a:avLst>
              </a:prstGeom>
              <a:solidFill>
                <a:srgbClr val="B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grpSp>
      </p:grpSp>
      <p:grpSp>
        <p:nvGrpSpPr>
          <p:cNvPr id="32773" name="Group 45"/>
          <p:cNvGrpSpPr>
            <a:grpSpLocks/>
          </p:cNvGrpSpPr>
          <p:nvPr/>
        </p:nvGrpSpPr>
        <p:grpSpPr bwMode="auto">
          <a:xfrm flipH="1">
            <a:off x="3552812" y="2468563"/>
            <a:ext cx="1450975" cy="1593850"/>
            <a:chOff x="1837" y="2115"/>
            <a:chExt cx="914" cy="1004"/>
          </a:xfrm>
        </p:grpSpPr>
        <p:grpSp>
          <p:nvGrpSpPr>
            <p:cNvPr id="32818" name="Group 46"/>
            <p:cNvGrpSpPr>
              <a:grpSpLocks/>
            </p:cNvGrpSpPr>
            <p:nvPr/>
          </p:nvGrpSpPr>
          <p:grpSpPr bwMode="auto">
            <a:xfrm>
              <a:off x="1973" y="2840"/>
              <a:ext cx="136" cy="279"/>
              <a:chOff x="2284" y="3282"/>
              <a:chExt cx="285" cy="602"/>
            </a:xfrm>
          </p:grpSpPr>
          <p:sp>
            <p:nvSpPr>
              <p:cNvPr id="32843" name="AutoShape 47"/>
              <p:cNvSpPr>
                <a:spLocks noChangeArrowheads="1"/>
              </p:cNvSpPr>
              <p:nvPr/>
            </p:nvSpPr>
            <p:spPr bwMode="auto">
              <a:xfrm>
                <a:off x="2381" y="3475"/>
                <a:ext cx="91" cy="409"/>
              </a:xfrm>
              <a:prstGeom prst="roundRect">
                <a:avLst>
                  <a:gd name="adj" fmla="val 29671"/>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sp>
            <p:nvSpPr>
              <p:cNvPr id="32844" name="AutoShape 48"/>
              <p:cNvSpPr>
                <a:spLocks noChangeArrowheads="1"/>
              </p:cNvSpPr>
              <p:nvPr/>
            </p:nvSpPr>
            <p:spPr bwMode="auto">
              <a:xfrm rot="-2535482">
                <a:off x="2284" y="3282"/>
                <a:ext cx="91" cy="272"/>
              </a:xfrm>
              <a:prstGeom prst="roundRect">
                <a:avLst>
                  <a:gd name="adj" fmla="val 43162"/>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sp>
            <p:nvSpPr>
              <p:cNvPr id="32845" name="AutoShape 49"/>
              <p:cNvSpPr>
                <a:spLocks noChangeArrowheads="1"/>
              </p:cNvSpPr>
              <p:nvPr/>
            </p:nvSpPr>
            <p:spPr bwMode="auto">
              <a:xfrm rot="2535482" flipH="1">
                <a:off x="2478" y="3282"/>
                <a:ext cx="91" cy="272"/>
              </a:xfrm>
              <a:prstGeom prst="roundRect">
                <a:avLst>
                  <a:gd name="adj" fmla="val 35963"/>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grpSp>
        <p:grpSp>
          <p:nvGrpSpPr>
            <p:cNvPr id="32819" name="Group 50"/>
            <p:cNvGrpSpPr>
              <a:grpSpLocks/>
            </p:cNvGrpSpPr>
            <p:nvPr/>
          </p:nvGrpSpPr>
          <p:grpSpPr bwMode="auto">
            <a:xfrm>
              <a:off x="2245" y="2840"/>
              <a:ext cx="136" cy="279"/>
              <a:chOff x="2284" y="3282"/>
              <a:chExt cx="285" cy="602"/>
            </a:xfrm>
          </p:grpSpPr>
          <p:sp>
            <p:nvSpPr>
              <p:cNvPr id="32840" name="AutoShape 51"/>
              <p:cNvSpPr>
                <a:spLocks noChangeArrowheads="1"/>
              </p:cNvSpPr>
              <p:nvPr/>
            </p:nvSpPr>
            <p:spPr bwMode="auto">
              <a:xfrm>
                <a:off x="2381" y="3475"/>
                <a:ext cx="91" cy="409"/>
              </a:xfrm>
              <a:prstGeom prst="roundRect">
                <a:avLst>
                  <a:gd name="adj" fmla="val 29671"/>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sp>
            <p:nvSpPr>
              <p:cNvPr id="32841" name="AutoShape 52"/>
              <p:cNvSpPr>
                <a:spLocks noChangeArrowheads="1"/>
              </p:cNvSpPr>
              <p:nvPr/>
            </p:nvSpPr>
            <p:spPr bwMode="auto">
              <a:xfrm rot="-2535482">
                <a:off x="2284" y="3282"/>
                <a:ext cx="91" cy="272"/>
              </a:xfrm>
              <a:prstGeom prst="roundRect">
                <a:avLst>
                  <a:gd name="adj" fmla="val 43162"/>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sp>
            <p:nvSpPr>
              <p:cNvPr id="32842" name="AutoShape 53"/>
              <p:cNvSpPr>
                <a:spLocks noChangeArrowheads="1"/>
              </p:cNvSpPr>
              <p:nvPr/>
            </p:nvSpPr>
            <p:spPr bwMode="auto">
              <a:xfrm rot="2535482" flipH="1">
                <a:off x="2478" y="3282"/>
                <a:ext cx="91" cy="272"/>
              </a:xfrm>
              <a:prstGeom prst="roundRect">
                <a:avLst>
                  <a:gd name="adj" fmla="val 35963"/>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grpSp>
        <p:grpSp>
          <p:nvGrpSpPr>
            <p:cNvPr id="32820" name="Group 54"/>
            <p:cNvGrpSpPr>
              <a:grpSpLocks/>
            </p:cNvGrpSpPr>
            <p:nvPr/>
          </p:nvGrpSpPr>
          <p:grpSpPr bwMode="auto">
            <a:xfrm>
              <a:off x="2517" y="2834"/>
              <a:ext cx="136" cy="279"/>
              <a:chOff x="2284" y="3282"/>
              <a:chExt cx="285" cy="602"/>
            </a:xfrm>
          </p:grpSpPr>
          <p:sp>
            <p:nvSpPr>
              <p:cNvPr id="32837" name="AutoShape 55"/>
              <p:cNvSpPr>
                <a:spLocks noChangeArrowheads="1"/>
              </p:cNvSpPr>
              <p:nvPr/>
            </p:nvSpPr>
            <p:spPr bwMode="auto">
              <a:xfrm>
                <a:off x="2381" y="3475"/>
                <a:ext cx="91" cy="409"/>
              </a:xfrm>
              <a:prstGeom prst="roundRect">
                <a:avLst>
                  <a:gd name="adj" fmla="val 29671"/>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sp>
            <p:nvSpPr>
              <p:cNvPr id="32838" name="AutoShape 56"/>
              <p:cNvSpPr>
                <a:spLocks noChangeArrowheads="1"/>
              </p:cNvSpPr>
              <p:nvPr/>
            </p:nvSpPr>
            <p:spPr bwMode="auto">
              <a:xfrm rot="-2535482">
                <a:off x="2284" y="3282"/>
                <a:ext cx="91" cy="272"/>
              </a:xfrm>
              <a:prstGeom prst="roundRect">
                <a:avLst>
                  <a:gd name="adj" fmla="val 43162"/>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sp>
            <p:nvSpPr>
              <p:cNvPr id="32839" name="AutoShape 57"/>
              <p:cNvSpPr>
                <a:spLocks noChangeArrowheads="1"/>
              </p:cNvSpPr>
              <p:nvPr/>
            </p:nvSpPr>
            <p:spPr bwMode="auto">
              <a:xfrm rot="2535482" flipH="1">
                <a:off x="2478" y="3282"/>
                <a:ext cx="91" cy="272"/>
              </a:xfrm>
              <a:prstGeom prst="roundRect">
                <a:avLst>
                  <a:gd name="adj" fmla="val 35963"/>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grpSp>
        <p:grpSp>
          <p:nvGrpSpPr>
            <p:cNvPr id="32821" name="Group 58"/>
            <p:cNvGrpSpPr>
              <a:grpSpLocks/>
            </p:cNvGrpSpPr>
            <p:nvPr/>
          </p:nvGrpSpPr>
          <p:grpSpPr bwMode="auto">
            <a:xfrm rot="5400000">
              <a:off x="1909" y="2496"/>
              <a:ext cx="136" cy="279"/>
              <a:chOff x="2284" y="3282"/>
              <a:chExt cx="285" cy="602"/>
            </a:xfrm>
          </p:grpSpPr>
          <p:sp>
            <p:nvSpPr>
              <p:cNvPr id="32834" name="AutoShape 59"/>
              <p:cNvSpPr>
                <a:spLocks noChangeArrowheads="1"/>
              </p:cNvSpPr>
              <p:nvPr/>
            </p:nvSpPr>
            <p:spPr bwMode="auto">
              <a:xfrm>
                <a:off x="2381" y="3475"/>
                <a:ext cx="91" cy="409"/>
              </a:xfrm>
              <a:prstGeom prst="roundRect">
                <a:avLst>
                  <a:gd name="adj" fmla="val 29671"/>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sp>
            <p:nvSpPr>
              <p:cNvPr id="32835" name="AutoShape 60"/>
              <p:cNvSpPr>
                <a:spLocks noChangeArrowheads="1"/>
              </p:cNvSpPr>
              <p:nvPr/>
            </p:nvSpPr>
            <p:spPr bwMode="auto">
              <a:xfrm rot="-2535482">
                <a:off x="2284" y="3282"/>
                <a:ext cx="91" cy="272"/>
              </a:xfrm>
              <a:prstGeom prst="roundRect">
                <a:avLst>
                  <a:gd name="adj" fmla="val 43162"/>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sp>
            <p:nvSpPr>
              <p:cNvPr id="32836" name="AutoShape 61"/>
              <p:cNvSpPr>
                <a:spLocks noChangeArrowheads="1"/>
              </p:cNvSpPr>
              <p:nvPr/>
            </p:nvSpPr>
            <p:spPr bwMode="auto">
              <a:xfrm rot="2535482" flipH="1">
                <a:off x="2478" y="3282"/>
                <a:ext cx="91" cy="272"/>
              </a:xfrm>
              <a:prstGeom prst="roundRect">
                <a:avLst>
                  <a:gd name="adj" fmla="val 35963"/>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grpSp>
        <p:grpSp>
          <p:nvGrpSpPr>
            <p:cNvPr id="32822" name="Group 62"/>
            <p:cNvGrpSpPr>
              <a:grpSpLocks/>
            </p:cNvGrpSpPr>
            <p:nvPr/>
          </p:nvGrpSpPr>
          <p:grpSpPr bwMode="auto">
            <a:xfrm rot="5400000">
              <a:off x="1909" y="2133"/>
              <a:ext cx="136" cy="279"/>
              <a:chOff x="2284" y="3282"/>
              <a:chExt cx="285" cy="602"/>
            </a:xfrm>
          </p:grpSpPr>
          <p:sp>
            <p:nvSpPr>
              <p:cNvPr id="32831" name="AutoShape 63"/>
              <p:cNvSpPr>
                <a:spLocks noChangeArrowheads="1"/>
              </p:cNvSpPr>
              <p:nvPr/>
            </p:nvSpPr>
            <p:spPr bwMode="auto">
              <a:xfrm>
                <a:off x="2381" y="3475"/>
                <a:ext cx="91" cy="409"/>
              </a:xfrm>
              <a:prstGeom prst="roundRect">
                <a:avLst>
                  <a:gd name="adj" fmla="val 29671"/>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sp>
            <p:nvSpPr>
              <p:cNvPr id="32832" name="AutoShape 64"/>
              <p:cNvSpPr>
                <a:spLocks noChangeArrowheads="1"/>
              </p:cNvSpPr>
              <p:nvPr/>
            </p:nvSpPr>
            <p:spPr bwMode="auto">
              <a:xfrm rot="-2535482">
                <a:off x="2284" y="3282"/>
                <a:ext cx="91" cy="272"/>
              </a:xfrm>
              <a:prstGeom prst="roundRect">
                <a:avLst>
                  <a:gd name="adj" fmla="val 43162"/>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sp>
            <p:nvSpPr>
              <p:cNvPr id="32833" name="AutoShape 65"/>
              <p:cNvSpPr>
                <a:spLocks noChangeArrowheads="1"/>
              </p:cNvSpPr>
              <p:nvPr/>
            </p:nvSpPr>
            <p:spPr bwMode="auto">
              <a:xfrm rot="2535482" flipH="1">
                <a:off x="2478" y="3282"/>
                <a:ext cx="91" cy="272"/>
              </a:xfrm>
              <a:prstGeom prst="roundRect">
                <a:avLst>
                  <a:gd name="adj" fmla="val 35963"/>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grpSp>
        <p:grpSp>
          <p:nvGrpSpPr>
            <p:cNvPr id="32823" name="Group 66"/>
            <p:cNvGrpSpPr>
              <a:grpSpLocks/>
            </p:cNvGrpSpPr>
            <p:nvPr/>
          </p:nvGrpSpPr>
          <p:grpSpPr bwMode="auto">
            <a:xfrm rot="16200000" flipH="1">
              <a:off x="2537" y="2406"/>
              <a:ext cx="136" cy="279"/>
              <a:chOff x="2284" y="3282"/>
              <a:chExt cx="285" cy="602"/>
            </a:xfrm>
          </p:grpSpPr>
          <p:sp>
            <p:nvSpPr>
              <p:cNvPr id="32828" name="AutoShape 67"/>
              <p:cNvSpPr>
                <a:spLocks noChangeArrowheads="1"/>
              </p:cNvSpPr>
              <p:nvPr/>
            </p:nvSpPr>
            <p:spPr bwMode="auto">
              <a:xfrm>
                <a:off x="2381" y="3475"/>
                <a:ext cx="91" cy="409"/>
              </a:xfrm>
              <a:prstGeom prst="roundRect">
                <a:avLst>
                  <a:gd name="adj" fmla="val 29671"/>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sp>
            <p:nvSpPr>
              <p:cNvPr id="32829" name="AutoShape 68"/>
              <p:cNvSpPr>
                <a:spLocks noChangeArrowheads="1"/>
              </p:cNvSpPr>
              <p:nvPr/>
            </p:nvSpPr>
            <p:spPr bwMode="auto">
              <a:xfrm rot="-2535482">
                <a:off x="2284" y="3282"/>
                <a:ext cx="91" cy="272"/>
              </a:xfrm>
              <a:prstGeom prst="roundRect">
                <a:avLst>
                  <a:gd name="adj" fmla="val 43162"/>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sp>
            <p:nvSpPr>
              <p:cNvPr id="32830" name="AutoShape 69"/>
              <p:cNvSpPr>
                <a:spLocks noChangeArrowheads="1"/>
              </p:cNvSpPr>
              <p:nvPr/>
            </p:nvSpPr>
            <p:spPr bwMode="auto">
              <a:xfrm rot="2535482" flipH="1">
                <a:off x="2478" y="3282"/>
                <a:ext cx="91" cy="272"/>
              </a:xfrm>
              <a:prstGeom prst="roundRect">
                <a:avLst>
                  <a:gd name="adj" fmla="val 35963"/>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grpSp>
        <p:grpSp>
          <p:nvGrpSpPr>
            <p:cNvPr id="32824" name="Group 70"/>
            <p:cNvGrpSpPr>
              <a:grpSpLocks/>
            </p:cNvGrpSpPr>
            <p:nvPr/>
          </p:nvGrpSpPr>
          <p:grpSpPr bwMode="auto">
            <a:xfrm rot="16200000" flipH="1">
              <a:off x="2544" y="2043"/>
              <a:ext cx="136" cy="279"/>
              <a:chOff x="2284" y="3282"/>
              <a:chExt cx="285" cy="602"/>
            </a:xfrm>
          </p:grpSpPr>
          <p:sp>
            <p:nvSpPr>
              <p:cNvPr id="32825" name="AutoShape 71"/>
              <p:cNvSpPr>
                <a:spLocks noChangeArrowheads="1"/>
              </p:cNvSpPr>
              <p:nvPr/>
            </p:nvSpPr>
            <p:spPr bwMode="auto">
              <a:xfrm>
                <a:off x="2381" y="3475"/>
                <a:ext cx="91" cy="409"/>
              </a:xfrm>
              <a:prstGeom prst="roundRect">
                <a:avLst>
                  <a:gd name="adj" fmla="val 29671"/>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sp>
            <p:nvSpPr>
              <p:cNvPr id="32826" name="AutoShape 72"/>
              <p:cNvSpPr>
                <a:spLocks noChangeArrowheads="1"/>
              </p:cNvSpPr>
              <p:nvPr/>
            </p:nvSpPr>
            <p:spPr bwMode="auto">
              <a:xfrm rot="-2535482">
                <a:off x="2284" y="3282"/>
                <a:ext cx="91" cy="272"/>
              </a:xfrm>
              <a:prstGeom prst="roundRect">
                <a:avLst>
                  <a:gd name="adj" fmla="val 43162"/>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sp>
            <p:nvSpPr>
              <p:cNvPr id="32827" name="AutoShape 73"/>
              <p:cNvSpPr>
                <a:spLocks noChangeArrowheads="1"/>
              </p:cNvSpPr>
              <p:nvPr/>
            </p:nvSpPr>
            <p:spPr bwMode="auto">
              <a:xfrm rot="2535482" flipH="1">
                <a:off x="2478" y="3282"/>
                <a:ext cx="91" cy="272"/>
              </a:xfrm>
              <a:prstGeom prst="roundRect">
                <a:avLst>
                  <a:gd name="adj" fmla="val 35963"/>
                </a:avLst>
              </a:prstGeom>
              <a:solidFill>
                <a:srgbClr val="00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grpSp>
      </p:grpSp>
      <p:grpSp>
        <p:nvGrpSpPr>
          <p:cNvPr id="32775" name="Group 87"/>
          <p:cNvGrpSpPr>
            <a:grpSpLocks/>
          </p:cNvGrpSpPr>
          <p:nvPr/>
        </p:nvGrpSpPr>
        <p:grpSpPr bwMode="auto">
          <a:xfrm>
            <a:off x="3908411" y="2232740"/>
            <a:ext cx="884238" cy="1339850"/>
            <a:chOff x="2038" y="1865"/>
            <a:chExt cx="557" cy="844"/>
          </a:xfrm>
        </p:grpSpPr>
        <p:grpSp>
          <p:nvGrpSpPr>
            <p:cNvPr id="32794" name="Group 88"/>
            <p:cNvGrpSpPr>
              <a:grpSpLocks/>
            </p:cNvGrpSpPr>
            <p:nvPr/>
          </p:nvGrpSpPr>
          <p:grpSpPr bwMode="auto">
            <a:xfrm rot="-6388112">
              <a:off x="2052" y="2468"/>
              <a:ext cx="227" cy="256"/>
              <a:chOff x="1929" y="1455"/>
              <a:chExt cx="227" cy="256"/>
            </a:xfrm>
          </p:grpSpPr>
          <p:sp>
            <p:nvSpPr>
              <p:cNvPr id="32804" name="AutoShape 89"/>
              <p:cNvSpPr>
                <a:spLocks noChangeArrowheads="1"/>
              </p:cNvSpPr>
              <p:nvPr/>
            </p:nvSpPr>
            <p:spPr bwMode="auto">
              <a:xfrm rot="-601512">
                <a:off x="1929" y="1484"/>
                <a:ext cx="227" cy="227"/>
              </a:xfrm>
              <a:prstGeom prst="triangle">
                <a:avLst>
                  <a:gd name="adj" fmla="val 50000"/>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sp>
            <p:nvSpPr>
              <p:cNvPr id="32805" name="Oval 90"/>
              <p:cNvSpPr>
                <a:spLocks noChangeArrowheads="1"/>
              </p:cNvSpPr>
              <p:nvPr/>
            </p:nvSpPr>
            <p:spPr bwMode="auto">
              <a:xfrm>
                <a:off x="1972" y="1455"/>
                <a:ext cx="91" cy="91"/>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grpSp>
        <p:grpSp>
          <p:nvGrpSpPr>
            <p:cNvPr id="32795" name="Group 91"/>
            <p:cNvGrpSpPr>
              <a:grpSpLocks/>
            </p:cNvGrpSpPr>
            <p:nvPr/>
          </p:nvGrpSpPr>
          <p:grpSpPr bwMode="auto">
            <a:xfrm rot="-10422642">
              <a:off x="2091" y="1977"/>
              <a:ext cx="277" cy="234"/>
              <a:chOff x="2021" y="1514"/>
              <a:chExt cx="277" cy="234"/>
            </a:xfrm>
          </p:grpSpPr>
          <p:sp>
            <p:nvSpPr>
              <p:cNvPr id="32802" name="AutoShape 92"/>
              <p:cNvSpPr>
                <a:spLocks noChangeArrowheads="1"/>
              </p:cNvSpPr>
              <p:nvPr/>
            </p:nvSpPr>
            <p:spPr bwMode="auto">
              <a:xfrm rot="-601512">
                <a:off x="2021" y="1514"/>
                <a:ext cx="227" cy="227"/>
              </a:xfrm>
              <a:prstGeom prst="triangle">
                <a:avLst>
                  <a:gd name="adj" fmla="val 50000"/>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sp>
            <p:nvSpPr>
              <p:cNvPr id="32803" name="Oval 93"/>
              <p:cNvSpPr>
                <a:spLocks noChangeArrowheads="1"/>
              </p:cNvSpPr>
              <p:nvPr/>
            </p:nvSpPr>
            <p:spPr bwMode="auto">
              <a:xfrm>
                <a:off x="2207" y="1657"/>
                <a:ext cx="91" cy="91"/>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grpSp>
        <p:grpSp>
          <p:nvGrpSpPr>
            <p:cNvPr id="32796" name="Group 94"/>
            <p:cNvGrpSpPr>
              <a:grpSpLocks/>
            </p:cNvGrpSpPr>
            <p:nvPr/>
          </p:nvGrpSpPr>
          <p:grpSpPr bwMode="auto">
            <a:xfrm rot="-5993566">
              <a:off x="2312" y="1888"/>
              <a:ext cx="305" cy="260"/>
              <a:chOff x="2738" y="1731"/>
              <a:chExt cx="305" cy="260"/>
            </a:xfrm>
          </p:grpSpPr>
          <p:sp>
            <p:nvSpPr>
              <p:cNvPr id="32800" name="AutoShape 95"/>
              <p:cNvSpPr>
                <a:spLocks noChangeArrowheads="1"/>
              </p:cNvSpPr>
              <p:nvPr/>
            </p:nvSpPr>
            <p:spPr bwMode="auto">
              <a:xfrm rot="-601512">
                <a:off x="2738" y="1731"/>
                <a:ext cx="227" cy="227"/>
              </a:xfrm>
              <a:prstGeom prst="triangle">
                <a:avLst>
                  <a:gd name="adj" fmla="val 50000"/>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sp>
            <p:nvSpPr>
              <p:cNvPr id="32801" name="Oval 96"/>
              <p:cNvSpPr>
                <a:spLocks noChangeArrowheads="1"/>
              </p:cNvSpPr>
              <p:nvPr/>
            </p:nvSpPr>
            <p:spPr bwMode="auto">
              <a:xfrm>
                <a:off x="2952" y="1900"/>
                <a:ext cx="91" cy="91"/>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grpSp>
        <p:grpSp>
          <p:nvGrpSpPr>
            <p:cNvPr id="32797" name="Group 97"/>
            <p:cNvGrpSpPr>
              <a:grpSpLocks/>
            </p:cNvGrpSpPr>
            <p:nvPr/>
          </p:nvGrpSpPr>
          <p:grpSpPr bwMode="auto">
            <a:xfrm rot="-7570715">
              <a:off x="2222" y="2228"/>
              <a:ext cx="305" cy="260"/>
              <a:chOff x="2064" y="1480"/>
              <a:chExt cx="305" cy="260"/>
            </a:xfrm>
          </p:grpSpPr>
          <p:sp>
            <p:nvSpPr>
              <p:cNvPr id="32798" name="AutoShape 98"/>
              <p:cNvSpPr>
                <a:spLocks noChangeArrowheads="1"/>
              </p:cNvSpPr>
              <p:nvPr/>
            </p:nvSpPr>
            <p:spPr bwMode="auto">
              <a:xfrm rot="-601512">
                <a:off x="2064" y="1480"/>
                <a:ext cx="227" cy="227"/>
              </a:xfrm>
              <a:prstGeom prst="triangle">
                <a:avLst>
                  <a:gd name="adj" fmla="val 50000"/>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sp>
            <p:nvSpPr>
              <p:cNvPr id="32799" name="Oval 99"/>
              <p:cNvSpPr>
                <a:spLocks noChangeArrowheads="1"/>
              </p:cNvSpPr>
              <p:nvPr/>
            </p:nvSpPr>
            <p:spPr bwMode="auto">
              <a:xfrm>
                <a:off x="2278" y="1649"/>
                <a:ext cx="91" cy="91"/>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grpSp>
      </p:grpSp>
      <p:grpSp>
        <p:nvGrpSpPr>
          <p:cNvPr id="4" name="Group 3"/>
          <p:cNvGrpSpPr/>
          <p:nvPr/>
        </p:nvGrpSpPr>
        <p:grpSpPr>
          <a:xfrm>
            <a:off x="7300796" y="2275815"/>
            <a:ext cx="1275380" cy="1525416"/>
            <a:chOff x="5890173" y="2251246"/>
            <a:chExt cx="1275380" cy="1525416"/>
          </a:xfrm>
        </p:grpSpPr>
        <p:grpSp>
          <p:nvGrpSpPr>
            <p:cNvPr id="32808" name="Group 81"/>
            <p:cNvGrpSpPr>
              <a:grpSpLocks/>
            </p:cNvGrpSpPr>
            <p:nvPr/>
          </p:nvGrpSpPr>
          <p:grpSpPr bwMode="auto">
            <a:xfrm rot="15606434">
              <a:off x="6244188" y="3351212"/>
              <a:ext cx="469900" cy="381000"/>
              <a:chOff x="1999" y="1531"/>
              <a:chExt cx="296" cy="240"/>
            </a:xfrm>
          </p:grpSpPr>
          <p:sp>
            <p:nvSpPr>
              <p:cNvPr id="32812" name="AutoShape 82"/>
              <p:cNvSpPr>
                <a:spLocks noChangeArrowheads="1"/>
              </p:cNvSpPr>
              <p:nvPr/>
            </p:nvSpPr>
            <p:spPr bwMode="auto">
              <a:xfrm rot="-4806434">
                <a:off x="1999" y="1544"/>
                <a:ext cx="227" cy="227"/>
              </a:xfrm>
              <a:prstGeom prst="triangle">
                <a:avLst>
                  <a:gd name="adj" fmla="val 50000"/>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sp>
            <p:nvSpPr>
              <p:cNvPr id="32813" name="Oval 83"/>
              <p:cNvSpPr>
                <a:spLocks noChangeArrowheads="1"/>
              </p:cNvSpPr>
              <p:nvPr/>
            </p:nvSpPr>
            <p:spPr bwMode="auto">
              <a:xfrm rot="-4204922">
                <a:off x="2204" y="1531"/>
                <a:ext cx="91" cy="91"/>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grpSp>
        <p:grpSp>
          <p:nvGrpSpPr>
            <p:cNvPr id="3" name="Group 2"/>
            <p:cNvGrpSpPr/>
            <p:nvPr/>
          </p:nvGrpSpPr>
          <p:grpSpPr>
            <a:xfrm>
              <a:off x="5890173" y="2251246"/>
              <a:ext cx="1275380" cy="1490662"/>
              <a:chOff x="5904727" y="2192255"/>
              <a:chExt cx="1275380" cy="1490662"/>
            </a:xfrm>
          </p:grpSpPr>
          <p:sp>
            <p:nvSpPr>
              <p:cNvPr id="32816" name="AutoShape 76"/>
              <p:cNvSpPr>
                <a:spLocks noChangeArrowheads="1"/>
              </p:cNvSpPr>
              <p:nvPr/>
            </p:nvSpPr>
            <p:spPr bwMode="auto">
              <a:xfrm rot="14610376">
                <a:off x="5925737" y="2860005"/>
                <a:ext cx="360363" cy="360363"/>
              </a:xfrm>
              <a:prstGeom prst="triangle">
                <a:avLst>
                  <a:gd name="adj" fmla="val 50000"/>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sp>
            <p:nvSpPr>
              <p:cNvPr id="32817" name="Oval 77"/>
              <p:cNvSpPr>
                <a:spLocks noChangeArrowheads="1"/>
              </p:cNvSpPr>
              <p:nvPr/>
            </p:nvSpPr>
            <p:spPr bwMode="auto">
              <a:xfrm rot="15211888">
                <a:off x="6121741" y="2700234"/>
                <a:ext cx="144463" cy="144463"/>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sp>
            <p:nvSpPr>
              <p:cNvPr id="32814" name="AutoShape 79"/>
              <p:cNvSpPr>
                <a:spLocks noChangeArrowheads="1"/>
              </p:cNvSpPr>
              <p:nvPr/>
            </p:nvSpPr>
            <p:spPr bwMode="auto">
              <a:xfrm rot="10575846">
                <a:off x="6099308" y="2329137"/>
                <a:ext cx="360363" cy="360363"/>
              </a:xfrm>
              <a:prstGeom prst="triangle">
                <a:avLst>
                  <a:gd name="adj" fmla="val 50000"/>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sp>
            <p:nvSpPr>
              <p:cNvPr id="32815" name="Oval 80"/>
              <p:cNvSpPr>
                <a:spLocks noChangeArrowheads="1"/>
              </p:cNvSpPr>
              <p:nvPr/>
            </p:nvSpPr>
            <p:spPr bwMode="auto">
              <a:xfrm rot="11177358">
                <a:off x="5994443" y="2252324"/>
                <a:ext cx="144463" cy="144463"/>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grpSp>
            <p:nvGrpSpPr>
              <p:cNvPr id="32809" name="Group 84"/>
              <p:cNvGrpSpPr>
                <a:grpSpLocks/>
              </p:cNvGrpSpPr>
              <p:nvPr/>
            </p:nvGrpSpPr>
            <p:grpSpPr bwMode="auto">
              <a:xfrm rot="14029285">
                <a:off x="6462557" y="2851067"/>
                <a:ext cx="504825" cy="361950"/>
                <a:chOff x="1862" y="1510"/>
                <a:chExt cx="318" cy="228"/>
              </a:xfrm>
            </p:grpSpPr>
            <p:sp>
              <p:nvSpPr>
                <p:cNvPr id="32810" name="AutoShape 85"/>
                <p:cNvSpPr>
                  <a:spLocks noChangeArrowheads="1"/>
                </p:cNvSpPr>
                <p:nvPr/>
              </p:nvSpPr>
              <p:spPr bwMode="auto">
                <a:xfrm rot="-8629285">
                  <a:off x="1862" y="1511"/>
                  <a:ext cx="227" cy="227"/>
                </a:xfrm>
                <a:prstGeom prst="triangle">
                  <a:avLst>
                    <a:gd name="adj" fmla="val 50000"/>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sp>
              <p:nvSpPr>
                <p:cNvPr id="32811" name="Oval 86"/>
                <p:cNvSpPr>
                  <a:spLocks noChangeArrowheads="1"/>
                </p:cNvSpPr>
                <p:nvPr/>
              </p:nvSpPr>
              <p:spPr bwMode="auto">
                <a:xfrm>
                  <a:off x="2089" y="1510"/>
                  <a:ext cx="91" cy="91"/>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grpSp>
          <p:grpSp>
            <p:nvGrpSpPr>
              <p:cNvPr id="32776" name="Group 100"/>
              <p:cNvGrpSpPr>
                <a:grpSpLocks/>
              </p:cNvGrpSpPr>
              <p:nvPr/>
            </p:nvGrpSpPr>
            <p:grpSpPr bwMode="auto">
              <a:xfrm rot="15942834">
                <a:off x="6076001" y="2945524"/>
                <a:ext cx="484187" cy="412750"/>
                <a:chOff x="2064" y="1480"/>
                <a:chExt cx="305" cy="260"/>
              </a:xfrm>
            </p:grpSpPr>
            <p:sp>
              <p:nvSpPr>
                <p:cNvPr id="32792" name="AutoShape 101"/>
                <p:cNvSpPr>
                  <a:spLocks noChangeArrowheads="1"/>
                </p:cNvSpPr>
                <p:nvPr/>
              </p:nvSpPr>
              <p:spPr bwMode="auto">
                <a:xfrm rot="-601512">
                  <a:off x="2064" y="1480"/>
                  <a:ext cx="227" cy="227"/>
                </a:xfrm>
                <a:prstGeom prst="triangle">
                  <a:avLst>
                    <a:gd name="adj" fmla="val 50000"/>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sp>
              <p:nvSpPr>
                <p:cNvPr id="32793" name="Oval 102"/>
                <p:cNvSpPr>
                  <a:spLocks noChangeArrowheads="1"/>
                </p:cNvSpPr>
                <p:nvPr/>
              </p:nvSpPr>
              <p:spPr bwMode="auto">
                <a:xfrm>
                  <a:off x="2278" y="1649"/>
                  <a:ext cx="91" cy="91"/>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grpSp>
          <p:grpSp>
            <p:nvGrpSpPr>
              <p:cNvPr id="32777" name="Group 103"/>
              <p:cNvGrpSpPr>
                <a:grpSpLocks/>
              </p:cNvGrpSpPr>
              <p:nvPr/>
            </p:nvGrpSpPr>
            <p:grpSpPr bwMode="auto">
              <a:xfrm rot="11177358">
                <a:off x="5904727" y="2192255"/>
                <a:ext cx="484188" cy="412750"/>
                <a:chOff x="2064" y="1480"/>
                <a:chExt cx="305" cy="260"/>
              </a:xfrm>
            </p:grpSpPr>
            <p:sp>
              <p:nvSpPr>
                <p:cNvPr id="32790" name="AutoShape 104"/>
                <p:cNvSpPr>
                  <a:spLocks noChangeArrowheads="1"/>
                </p:cNvSpPr>
                <p:nvPr/>
              </p:nvSpPr>
              <p:spPr bwMode="auto">
                <a:xfrm rot="-601512">
                  <a:off x="2064" y="1480"/>
                  <a:ext cx="227" cy="227"/>
                </a:xfrm>
                <a:prstGeom prst="triangle">
                  <a:avLst>
                    <a:gd name="adj" fmla="val 50000"/>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sp>
              <p:nvSpPr>
                <p:cNvPr id="32791" name="Oval 105"/>
                <p:cNvSpPr>
                  <a:spLocks noChangeArrowheads="1"/>
                </p:cNvSpPr>
                <p:nvPr/>
              </p:nvSpPr>
              <p:spPr bwMode="auto">
                <a:xfrm>
                  <a:off x="2278" y="1649"/>
                  <a:ext cx="91" cy="91"/>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grpSp>
          <p:grpSp>
            <p:nvGrpSpPr>
              <p:cNvPr id="32778" name="Group 106"/>
              <p:cNvGrpSpPr>
                <a:grpSpLocks/>
              </p:cNvGrpSpPr>
              <p:nvPr/>
            </p:nvGrpSpPr>
            <p:grpSpPr bwMode="auto">
              <a:xfrm rot="13385595">
                <a:off x="6370482" y="2314492"/>
                <a:ext cx="484188" cy="412750"/>
                <a:chOff x="2194" y="1655"/>
                <a:chExt cx="305" cy="260"/>
              </a:xfrm>
            </p:grpSpPr>
            <p:sp>
              <p:nvSpPr>
                <p:cNvPr id="32788" name="AutoShape 107"/>
                <p:cNvSpPr>
                  <a:spLocks noChangeArrowheads="1"/>
                </p:cNvSpPr>
                <p:nvPr/>
              </p:nvSpPr>
              <p:spPr bwMode="auto">
                <a:xfrm rot="-601512">
                  <a:off x="2194" y="1655"/>
                  <a:ext cx="227" cy="227"/>
                </a:xfrm>
                <a:prstGeom prst="triangle">
                  <a:avLst>
                    <a:gd name="adj" fmla="val 50000"/>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sp>
              <p:nvSpPr>
                <p:cNvPr id="32789" name="Oval 108"/>
                <p:cNvSpPr>
                  <a:spLocks noChangeArrowheads="1"/>
                </p:cNvSpPr>
                <p:nvPr/>
              </p:nvSpPr>
              <p:spPr bwMode="auto">
                <a:xfrm>
                  <a:off x="2408" y="1824"/>
                  <a:ext cx="91" cy="91"/>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grpSp>
          <p:grpSp>
            <p:nvGrpSpPr>
              <p:cNvPr id="32779" name="Group 109"/>
              <p:cNvGrpSpPr>
                <a:grpSpLocks/>
              </p:cNvGrpSpPr>
              <p:nvPr/>
            </p:nvGrpSpPr>
            <p:grpSpPr bwMode="auto">
              <a:xfrm rot="13038860">
                <a:off x="6729257" y="3290805"/>
                <a:ext cx="450850" cy="392112"/>
                <a:chOff x="1871" y="1627"/>
                <a:chExt cx="284" cy="247"/>
              </a:xfrm>
            </p:grpSpPr>
            <p:sp>
              <p:nvSpPr>
                <p:cNvPr id="32786" name="AutoShape 110"/>
                <p:cNvSpPr>
                  <a:spLocks noChangeArrowheads="1"/>
                </p:cNvSpPr>
                <p:nvPr/>
              </p:nvSpPr>
              <p:spPr bwMode="auto">
                <a:xfrm rot="-601512">
                  <a:off x="1871" y="1627"/>
                  <a:ext cx="227" cy="227"/>
                </a:xfrm>
                <a:prstGeom prst="triangle">
                  <a:avLst>
                    <a:gd name="adj" fmla="val 50000"/>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sp>
              <p:nvSpPr>
                <p:cNvPr id="32787" name="Oval 111"/>
                <p:cNvSpPr>
                  <a:spLocks noChangeArrowheads="1"/>
                </p:cNvSpPr>
                <p:nvPr/>
              </p:nvSpPr>
              <p:spPr bwMode="auto">
                <a:xfrm>
                  <a:off x="2064" y="1783"/>
                  <a:ext cx="91" cy="91"/>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sz="1600">
                    <a:latin typeface="Microsoft YaHei" panose="020B0503020204020204" pitchFamily="34" charset="-122"/>
                    <a:ea typeface="Microsoft YaHei" panose="020B0503020204020204" pitchFamily="34" charset="-122"/>
                  </a:endParaRPr>
                </a:p>
              </p:txBody>
            </p:sp>
          </p:grpSp>
        </p:grpSp>
      </p:grpSp>
      <p:sp>
        <p:nvSpPr>
          <p:cNvPr id="57358" name="Text Box 114"/>
          <p:cNvSpPr txBox="1">
            <a:spLocks noChangeArrowheads="1"/>
          </p:cNvSpPr>
          <p:nvPr/>
        </p:nvSpPr>
        <p:spPr bwMode="auto">
          <a:xfrm>
            <a:off x="1411941" y="5516909"/>
            <a:ext cx="9359152" cy="553998"/>
          </a:xfrm>
          <a:prstGeom prst="rect">
            <a:avLst/>
          </a:prstGeom>
          <a:noFill/>
          <a:ln w="9525" algn="ctr">
            <a:noFill/>
            <a:miter lim="800000"/>
            <a:headEnd/>
            <a:tailEnd/>
          </a:ln>
        </p:spPr>
        <p:txBody>
          <a:bodyPr wrap="square">
            <a:spAutoFit/>
          </a:bodyPr>
          <a:lstStyle/>
          <a:p>
            <a:pPr eaLnBrk="1" hangingPunct="1">
              <a:lnSpc>
                <a:spcPct val="150000"/>
              </a:lnSpc>
              <a:defRPr/>
            </a:pPr>
            <a:r>
              <a:rPr lang="pt-PT" sz="2000" b="1" dirty="0">
                <a:solidFill>
                  <a:srgbClr val="800000"/>
                </a:solidFill>
                <a:latin typeface="Microsoft YaHei" panose="020B0503020204020204" pitchFamily="34" charset="-122"/>
                <a:ea typeface="Microsoft YaHei" panose="020B0503020204020204" pitchFamily="34" charset="-122"/>
              </a:rPr>
              <a:t>Ensaios funcionais</a:t>
            </a:r>
            <a:r>
              <a:rPr lang="pt-PT" sz="2000" dirty="0">
                <a:solidFill>
                  <a:schemeClr val="tx1">
                    <a:lumMod val="85000"/>
                    <a:lumOff val="15000"/>
                  </a:schemeClr>
                </a:solidFill>
                <a:latin typeface="Microsoft YaHei" panose="020B0503020204020204" pitchFamily="34" charset="-122"/>
                <a:ea typeface="Microsoft YaHei" panose="020B0503020204020204" pitchFamily="34" charset="-122"/>
              </a:rPr>
              <a:t>: bloqueio de uma reacção na presença do anticorpo</a:t>
            </a:r>
          </a:p>
        </p:txBody>
      </p:sp>
      <p:sp>
        <p:nvSpPr>
          <p:cNvPr id="32781" name="Text Box 8"/>
          <p:cNvSpPr txBox="1">
            <a:spLocks noChangeArrowheads="1"/>
          </p:cNvSpPr>
          <p:nvPr/>
        </p:nvSpPr>
        <p:spPr bwMode="auto">
          <a:xfrm>
            <a:off x="3854204" y="764005"/>
            <a:ext cx="4456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sz="2400" b="1" dirty="0">
                <a:solidFill>
                  <a:srgbClr val="800000"/>
                </a:solidFill>
                <a:latin typeface="Microsoft YaHei" panose="020B0503020204020204" pitchFamily="34" charset="-122"/>
                <a:ea typeface="Microsoft YaHei" panose="020B0503020204020204" pitchFamily="34" charset="-122"/>
              </a:rPr>
              <a:t>Captura de antigénio</a:t>
            </a:r>
          </a:p>
        </p:txBody>
      </p:sp>
      <p:sp>
        <p:nvSpPr>
          <p:cNvPr id="126" name="Cruzada 125"/>
          <p:cNvSpPr/>
          <p:nvPr/>
        </p:nvSpPr>
        <p:spPr>
          <a:xfrm>
            <a:off x="7755718" y="1763713"/>
            <a:ext cx="300037" cy="315912"/>
          </a:xfrm>
          <a:prstGeom prst="plus">
            <a:avLst>
              <a:gd name="adj" fmla="val 4155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PT" sz="1600">
              <a:latin typeface="Microsoft YaHei" panose="020B0503020204020204" pitchFamily="34" charset="-122"/>
              <a:ea typeface="Microsoft YaHei" panose="020B0503020204020204" pitchFamily="34" charset="-122"/>
            </a:endParaRPr>
          </a:p>
        </p:txBody>
      </p:sp>
      <p:sp>
        <p:nvSpPr>
          <p:cNvPr id="127" name="Rectângulo 126"/>
          <p:cNvSpPr/>
          <p:nvPr/>
        </p:nvSpPr>
        <p:spPr>
          <a:xfrm>
            <a:off x="4184570" y="1929846"/>
            <a:ext cx="330200" cy="460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PT" sz="1600">
              <a:latin typeface="Microsoft YaHei" panose="020B0503020204020204" pitchFamily="34" charset="-122"/>
              <a:ea typeface="Microsoft YaHei" panose="020B0503020204020204" pitchFamily="34" charset="-122"/>
            </a:endParaRPr>
          </a:p>
        </p:txBody>
      </p:sp>
      <p:sp>
        <p:nvSpPr>
          <p:cNvPr id="111" name="Text Box 2">
            <a:extLst>
              <a:ext uri="{FF2B5EF4-FFF2-40B4-BE49-F238E27FC236}">
                <a16:creationId xmlns:a16="http://schemas.microsoft.com/office/drawing/2014/main" id="{60D66AA8-8EFE-4170-BBCA-C4D3D2660E8C}"/>
              </a:ext>
            </a:extLst>
          </p:cNvPr>
          <p:cNvSpPr txBox="1">
            <a:spLocks noChangeArrowheads="1"/>
          </p:cNvSpPr>
          <p:nvPr/>
        </p:nvSpPr>
        <p:spPr bwMode="auto">
          <a:xfrm>
            <a:off x="0" y="19610"/>
            <a:ext cx="103990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defRPr/>
            </a:pPr>
            <a:r>
              <a:rPr lang="pt-PT" sz="2800" b="1" cap="small" dirty="0">
                <a:solidFill>
                  <a:srgbClr val="800000"/>
                </a:solidFill>
                <a:latin typeface="Microsoft YaHei" panose="020B0503020204020204" pitchFamily="34" charset="-122"/>
                <a:ea typeface="Microsoft YaHei" panose="020B0503020204020204" pitchFamily="34" charset="-122"/>
              </a:rPr>
              <a:t>Rastreio dos anticorpos produzidos</a:t>
            </a:r>
            <a:endParaRPr lang="pt-PT" b="1" cap="small" dirty="0">
              <a:solidFill>
                <a:srgbClr val="80000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9912423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7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32773"/>
                                        </p:tgtEl>
                                        <p:attrNameLst>
                                          <p:attrName>style.visibility</p:attrName>
                                        </p:attrNameLst>
                                      </p:cBhvr>
                                      <p:to>
                                        <p:strVal val="visible"/>
                                      </p:to>
                                    </p:set>
                                    <p:animEffect transition="in" filter="fade">
                                      <p:cBhvr>
                                        <p:cTn id="17" dur="1000"/>
                                        <p:tgtEl>
                                          <p:spTgt spid="32773"/>
                                        </p:tgtEl>
                                      </p:cBhvr>
                                    </p:animEffect>
                                    <p:anim calcmode="lin" valueType="num">
                                      <p:cBhvr>
                                        <p:cTn id="18" dur="1000" fill="hold"/>
                                        <p:tgtEl>
                                          <p:spTgt spid="32773"/>
                                        </p:tgtEl>
                                        <p:attrNameLst>
                                          <p:attrName>ppt_x</p:attrName>
                                        </p:attrNameLst>
                                      </p:cBhvr>
                                      <p:tavLst>
                                        <p:tav tm="0">
                                          <p:val>
                                            <p:strVal val="#ppt_x"/>
                                          </p:val>
                                        </p:tav>
                                        <p:tav tm="100000">
                                          <p:val>
                                            <p:strVal val="#ppt_x"/>
                                          </p:val>
                                        </p:tav>
                                      </p:tavLst>
                                    </p:anim>
                                    <p:anim calcmode="lin" valueType="num">
                                      <p:cBhvr>
                                        <p:cTn id="19" dur="1000" fill="hold"/>
                                        <p:tgtEl>
                                          <p:spTgt spid="3277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277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3277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287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277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2877"/>
                                        </p:tgtEl>
                                        <p:attrNameLst>
                                          <p:attrName>style.visibility</p:attrName>
                                        </p:attrNameLst>
                                      </p:cBhvr>
                                      <p:to>
                                        <p:strVal val="visible"/>
                                      </p:to>
                                    </p:set>
                                    <p:animEffect transition="in" filter="fade">
                                      <p:cBhvr>
                                        <p:cTn id="48" dur="500"/>
                                        <p:tgtEl>
                                          <p:spTgt spid="32877"/>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3287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73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7" grpId="0" animBg="1"/>
      <p:bldP spid="32877" grpId="1" animBg="1"/>
      <p:bldP spid="57358" grpId="0"/>
      <p:bldP spid="32781" grpId="0"/>
      <p:bldP spid="126" grpId="0" animBg="1"/>
      <p:bldP spid="12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70999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1050388" y="5780628"/>
            <a:ext cx="10091224" cy="961289"/>
          </a:xfrm>
          <a:prstGeom prst="rect">
            <a:avLst/>
          </a:prstGeom>
        </p:spPr>
        <p:txBody>
          <a:bodyPr wrap="square">
            <a:spAutoFit/>
          </a:bodyPr>
          <a:lstStyle/>
          <a:p>
            <a:pPr algn="just" eaLnBrk="0" hangingPunct="0">
              <a:lnSpc>
                <a:spcPct val="150000"/>
              </a:lnSpc>
              <a:buSzPct val="140000"/>
              <a:defRPr/>
            </a:pPr>
            <a:r>
              <a:rPr lang="pt-PT" sz="2000" b="1" dirty="0">
                <a:solidFill>
                  <a:srgbClr val="800000"/>
                </a:solidFill>
                <a:latin typeface="Microsoft YaHei" panose="020B0503020204020204" pitchFamily="34" charset="-122"/>
                <a:ea typeface="Microsoft YaHei" panose="020B0503020204020204" pitchFamily="34" charset="-122"/>
              </a:rPr>
              <a:t>Imunogénio</a:t>
            </a:r>
            <a:r>
              <a:rPr lang="pt-PT" sz="2000" dirty="0">
                <a:latin typeface="Microsoft YaHei" panose="020B0503020204020204" pitchFamily="34" charset="-122"/>
                <a:ea typeface="Microsoft YaHei" panose="020B0503020204020204" pitchFamily="34" charset="-122"/>
              </a:rPr>
              <a:t> é qualquer substância capaz de desencadear uma resposta imune adaptativa.</a:t>
            </a:r>
          </a:p>
        </p:txBody>
      </p:sp>
      <p:pic>
        <p:nvPicPr>
          <p:cNvPr id="3" name="Imagem 2"/>
          <p:cNvPicPr>
            <a:picLocks noChangeAspect="1"/>
          </p:cNvPicPr>
          <p:nvPr/>
        </p:nvPicPr>
        <p:blipFill rotWithShape="1">
          <a:blip r:embed="rId3"/>
          <a:srcRect t="1" b="5750"/>
          <a:stretch/>
        </p:blipFill>
        <p:spPr>
          <a:xfrm>
            <a:off x="532037" y="615946"/>
            <a:ext cx="10609575" cy="5112501"/>
          </a:xfrm>
          <a:prstGeom prst="rect">
            <a:avLst/>
          </a:prstGeom>
        </p:spPr>
      </p:pic>
      <p:sp>
        <p:nvSpPr>
          <p:cNvPr id="31747" name="Text Box 3"/>
          <p:cNvSpPr txBox="1">
            <a:spLocks noChangeArrowheads="1"/>
          </p:cNvSpPr>
          <p:nvPr/>
        </p:nvSpPr>
        <p:spPr bwMode="auto">
          <a:xfrm>
            <a:off x="0" y="-27384"/>
            <a:ext cx="12192000" cy="523220"/>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a:spAutoFit/>
          </a:bodyPr>
          <a:lstStyle/>
          <a:p>
            <a:pPr algn="just">
              <a:defRPr/>
            </a:pPr>
            <a:r>
              <a:rPr lang="pt-PT" sz="2800" b="1" cap="small" dirty="0">
                <a:solidFill>
                  <a:srgbClr val="800000"/>
                </a:solidFill>
                <a:latin typeface="Microsoft YaHei" panose="020B0503020204020204" pitchFamily="34" charset="-122"/>
                <a:ea typeface="Microsoft YaHei" panose="020B0503020204020204" pitchFamily="34" charset="-122"/>
              </a:rPr>
              <a:t>A activação da célula B por antigénios dependentes da célula T (</a:t>
            </a:r>
            <a:r>
              <a:rPr lang="pt-PT" sz="2800" b="1" cap="small" dirty="0" err="1">
                <a:solidFill>
                  <a:srgbClr val="800000"/>
                </a:solidFill>
                <a:latin typeface="Microsoft YaHei" panose="020B0503020204020204" pitchFamily="34" charset="-122"/>
                <a:ea typeface="Microsoft YaHei" panose="020B0503020204020204" pitchFamily="34" charset="-122"/>
              </a:rPr>
              <a:t>Td</a:t>
            </a:r>
            <a:r>
              <a:rPr lang="pt-PT" sz="2800" b="1" cap="small" dirty="0">
                <a:solidFill>
                  <a:srgbClr val="800000"/>
                </a:solidFill>
                <a:latin typeface="Microsoft YaHei" panose="020B0503020204020204" pitchFamily="34" charset="-122"/>
                <a:ea typeface="Microsoft YaHei" panose="020B0503020204020204" pitchFamily="34" charset="-122"/>
              </a:rPr>
              <a:t>)</a:t>
            </a:r>
            <a:endParaRPr lang="en-US" sz="2800" b="1" cap="small" dirty="0">
              <a:solidFill>
                <a:srgbClr val="80000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753755905"/>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70962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rotWithShape="1">
          <a:blip r:embed="rId3"/>
          <a:srcRect t="11896"/>
          <a:stretch/>
        </p:blipFill>
        <p:spPr>
          <a:xfrm>
            <a:off x="4065179" y="3841170"/>
            <a:ext cx="3360989" cy="1867031"/>
          </a:xfrm>
          <a:prstGeom prst="rect">
            <a:avLst/>
          </a:prstGeom>
        </p:spPr>
      </p:pic>
      <p:sp>
        <p:nvSpPr>
          <p:cNvPr id="32771" name="Text Box 3"/>
          <p:cNvSpPr txBox="1">
            <a:spLocks noChangeArrowheads="1"/>
          </p:cNvSpPr>
          <p:nvPr/>
        </p:nvSpPr>
        <p:spPr bwMode="auto">
          <a:xfrm>
            <a:off x="0" y="15008"/>
            <a:ext cx="12191999" cy="954107"/>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a:spAutoFit/>
          </a:bodyPr>
          <a:lstStyle/>
          <a:p>
            <a:pPr algn="just">
              <a:defRPr/>
            </a:pPr>
            <a:r>
              <a:rPr lang="pt-PT" sz="2800" b="1" dirty="0">
                <a:solidFill>
                  <a:srgbClr val="800000"/>
                </a:solidFill>
                <a:latin typeface="Microsoft YaHei" panose="020B0503020204020204" pitchFamily="34" charset="-122"/>
                <a:ea typeface="Microsoft YaHei" panose="020B0503020204020204" pitchFamily="34" charset="-122"/>
              </a:rPr>
              <a:t>Os </a:t>
            </a:r>
            <a:r>
              <a:rPr lang="pt-PT" sz="2800" b="1" dirty="0" err="1">
                <a:solidFill>
                  <a:srgbClr val="800000"/>
                </a:solidFill>
                <a:latin typeface="Microsoft YaHei" panose="020B0503020204020204" pitchFamily="34" charset="-122"/>
                <a:ea typeface="Microsoft YaHei" panose="020B0503020204020204" pitchFamily="34" charset="-122"/>
              </a:rPr>
              <a:t>epitopos</a:t>
            </a:r>
            <a:r>
              <a:rPr lang="pt-PT" sz="2800" b="1" dirty="0">
                <a:solidFill>
                  <a:srgbClr val="800000"/>
                </a:solidFill>
                <a:latin typeface="Microsoft YaHei" panose="020B0503020204020204" pitchFamily="34" charset="-122"/>
                <a:ea typeface="Microsoft YaHei" panose="020B0503020204020204" pitchFamily="34" charset="-122"/>
              </a:rPr>
              <a:t> dos linfócitos B e T têm de pertencer ao mesmo antigénio</a:t>
            </a:r>
            <a:endParaRPr lang="en-US" sz="2800" b="1" dirty="0">
              <a:solidFill>
                <a:srgbClr val="800000"/>
              </a:solidFill>
              <a:latin typeface="Microsoft YaHei" panose="020B0503020204020204" pitchFamily="34" charset="-122"/>
              <a:ea typeface="Microsoft YaHei" panose="020B0503020204020204" pitchFamily="34" charset="-122"/>
            </a:endParaRPr>
          </a:p>
        </p:txBody>
      </p:sp>
      <p:sp>
        <p:nvSpPr>
          <p:cNvPr id="5" name="Rectangle 11"/>
          <p:cNvSpPr>
            <a:spLocks noChangeArrowheads="1"/>
          </p:cNvSpPr>
          <p:nvPr/>
        </p:nvSpPr>
        <p:spPr bwMode="auto">
          <a:xfrm>
            <a:off x="8819389" y="3606279"/>
            <a:ext cx="1263487" cy="369332"/>
          </a:xfrm>
          <a:prstGeom prst="rect">
            <a:avLst/>
          </a:prstGeom>
          <a:noFill/>
          <a:ln w="9525">
            <a:noFill/>
            <a:miter lim="800000"/>
            <a:headEnd/>
            <a:tailEnd/>
          </a:ln>
        </p:spPr>
        <p:txBody>
          <a:bodyPr wrap="square">
            <a:spAutoFit/>
          </a:bodyPr>
          <a:lstStyle/>
          <a:p>
            <a:pPr>
              <a:defRPr/>
            </a:pPr>
            <a:r>
              <a:rPr lang="fr-CA" b="1" dirty="0" err="1">
                <a:solidFill>
                  <a:srgbClr val="800000"/>
                </a:solidFill>
                <a:latin typeface="Microsoft YaHei" panose="020B0503020204020204" pitchFamily="34" charset="-122"/>
                <a:ea typeface="Microsoft YaHei" panose="020B0503020204020204" pitchFamily="34" charset="-122"/>
              </a:rPr>
              <a:t>Célula</a:t>
            </a:r>
            <a:r>
              <a:rPr lang="fr-CA" b="1" dirty="0">
                <a:solidFill>
                  <a:srgbClr val="800000"/>
                </a:solidFill>
                <a:latin typeface="Microsoft YaHei" panose="020B0503020204020204" pitchFamily="34" charset="-122"/>
                <a:ea typeface="Microsoft YaHei" panose="020B0503020204020204" pitchFamily="34" charset="-122"/>
              </a:rPr>
              <a:t> Th</a:t>
            </a:r>
            <a:endParaRPr lang="pt-PT" b="1" dirty="0">
              <a:solidFill>
                <a:srgbClr val="800000"/>
              </a:solidFill>
              <a:latin typeface="Microsoft YaHei" panose="020B0503020204020204" pitchFamily="34" charset="-122"/>
              <a:ea typeface="Microsoft YaHei" panose="020B0503020204020204" pitchFamily="34" charset="-122"/>
            </a:endParaRPr>
          </a:p>
        </p:txBody>
      </p:sp>
      <p:sp>
        <p:nvSpPr>
          <p:cNvPr id="8" name="Rectangle 11"/>
          <p:cNvSpPr>
            <a:spLocks noChangeArrowheads="1"/>
          </p:cNvSpPr>
          <p:nvPr/>
        </p:nvSpPr>
        <p:spPr bwMode="auto">
          <a:xfrm>
            <a:off x="7610520" y="3618421"/>
            <a:ext cx="789737" cy="369332"/>
          </a:xfrm>
          <a:prstGeom prst="rect">
            <a:avLst/>
          </a:prstGeom>
          <a:noFill/>
          <a:ln w="9525">
            <a:noFill/>
            <a:miter lim="800000"/>
            <a:headEnd/>
            <a:tailEnd/>
          </a:ln>
        </p:spPr>
        <p:txBody>
          <a:bodyPr wrap="square">
            <a:spAutoFit/>
          </a:bodyPr>
          <a:lstStyle/>
          <a:p>
            <a:pPr>
              <a:defRPr/>
            </a:pPr>
            <a:r>
              <a:rPr lang="fr-CA" b="1" dirty="0">
                <a:solidFill>
                  <a:srgbClr val="800000"/>
                </a:solidFill>
                <a:latin typeface="Microsoft YaHei" panose="020B0503020204020204" pitchFamily="34" charset="-122"/>
                <a:ea typeface="Microsoft YaHei" panose="020B0503020204020204" pitchFamily="34" charset="-122"/>
              </a:rPr>
              <a:t>APC</a:t>
            </a:r>
            <a:endParaRPr lang="pt-PT" b="1" dirty="0">
              <a:solidFill>
                <a:srgbClr val="800000"/>
              </a:solidFill>
              <a:latin typeface="Microsoft YaHei" panose="020B0503020204020204" pitchFamily="34" charset="-122"/>
              <a:ea typeface="Microsoft YaHei" panose="020B0503020204020204" pitchFamily="34" charset="-122"/>
            </a:endParaRPr>
          </a:p>
        </p:txBody>
      </p:sp>
      <p:sp>
        <p:nvSpPr>
          <p:cNvPr id="9" name="Rectangle 11"/>
          <p:cNvSpPr>
            <a:spLocks noChangeArrowheads="1"/>
          </p:cNvSpPr>
          <p:nvPr/>
        </p:nvSpPr>
        <p:spPr bwMode="auto">
          <a:xfrm>
            <a:off x="5745674" y="811250"/>
            <a:ext cx="3073715" cy="646331"/>
          </a:xfrm>
          <a:prstGeom prst="rect">
            <a:avLst/>
          </a:prstGeom>
          <a:noFill/>
          <a:ln w="9525">
            <a:noFill/>
            <a:miter lim="800000"/>
            <a:headEnd/>
            <a:tailEnd/>
          </a:ln>
        </p:spPr>
        <p:txBody>
          <a:bodyPr wrap="square">
            <a:spAutoFit/>
          </a:bodyPr>
          <a:lstStyle/>
          <a:p>
            <a:pPr>
              <a:defRPr/>
            </a:pPr>
            <a:r>
              <a:rPr lang="fr-CA" dirty="0" err="1">
                <a:latin typeface="Microsoft YaHei" panose="020B0503020204020204" pitchFamily="34" charset="-122"/>
                <a:ea typeface="Microsoft YaHei" panose="020B0503020204020204" pitchFamily="34" charset="-122"/>
              </a:rPr>
              <a:t>Antigénio</a:t>
            </a:r>
            <a:r>
              <a:rPr lang="fr-CA" dirty="0">
                <a:latin typeface="Microsoft YaHei" panose="020B0503020204020204" pitchFamily="34" charset="-122"/>
                <a:ea typeface="Microsoft YaHei" panose="020B0503020204020204" pitchFamily="34" charset="-122"/>
              </a:rPr>
              <a:t> </a:t>
            </a:r>
            <a:r>
              <a:rPr lang="fr-CA" dirty="0" err="1">
                <a:latin typeface="Microsoft YaHei" panose="020B0503020204020204" pitchFamily="34" charset="-122"/>
                <a:ea typeface="Microsoft YaHei" panose="020B0503020204020204" pitchFamily="34" charset="-122"/>
              </a:rPr>
              <a:t>com</a:t>
            </a:r>
            <a:r>
              <a:rPr lang="fr-CA" dirty="0">
                <a:latin typeface="Microsoft YaHei" panose="020B0503020204020204" pitchFamily="34" charset="-122"/>
                <a:ea typeface="Microsoft YaHei" panose="020B0503020204020204" pitchFamily="34" charset="-122"/>
              </a:rPr>
              <a:t> </a:t>
            </a:r>
            <a:r>
              <a:rPr lang="fr-CA" dirty="0" err="1">
                <a:latin typeface="Microsoft YaHei" panose="020B0503020204020204" pitchFamily="34" charset="-122"/>
                <a:ea typeface="Microsoft YaHei" panose="020B0503020204020204" pitchFamily="34" charset="-122"/>
              </a:rPr>
              <a:t>epitopos</a:t>
            </a:r>
            <a:r>
              <a:rPr lang="fr-CA" dirty="0">
                <a:latin typeface="Microsoft YaHei" panose="020B0503020204020204" pitchFamily="34" charset="-122"/>
                <a:ea typeface="Microsoft YaHei" panose="020B0503020204020204" pitchFamily="34" charset="-122"/>
              </a:rPr>
              <a:t> de </a:t>
            </a:r>
            <a:r>
              <a:rPr lang="fr-CA" dirty="0" err="1">
                <a:latin typeface="Microsoft YaHei" panose="020B0503020204020204" pitchFamily="34" charset="-122"/>
                <a:ea typeface="Microsoft YaHei" panose="020B0503020204020204" pitchFamily="34" charset="-122"/>
              </a:rPr>
              <a:t>células</a:t>
            </a:r>
            <a:r>
              <a:rPr lang="fr-CA" dirty="0">
                <a:latin typeface="Microsoft YaHei" panose="020B0503020204020204" pitchFamily="34" charset="-122"/>
                <a:ea typeface="Microsoft YaHei" panose="020B0503020204020204" pitchFamily="34" charset="-122"/>
              </a:rPr>
              <a:t> T e B</a:t>
            </a:r>
            <a:endParaRPr lang="pt-PT" dirty="0">
              <a:latin typeface="Microsoft YaHei" panose="020B0503020204020204" pitchFamily="34" charset="-122"/>
              <a:ea typeface="Microsoft YaHei" panose="020B0503020204020204" pitchFamily="34" charset="-122"/>
            </a:endParaRPr>
          </a:p>
        </p:txBody>
      </p:sp>
      <p:sp>
        <p:nvSpPr>
          <p:cNvPr id="10" name="Rectangle 11"/>
          <p:cNvSpPr>
            <a:spLocks noChangeArrowheads="1"/>
          </p:cNvSpPr>
          <p:nvPr/>
        </p:nvSpPr>
        <p:spPr bwMode="auto">
          <a:xfrm>
            <a:off x="5934582" y="5798166"/>
            <a:ext cx="1849387" cy="369332"/>
          </a:xfrm>
          <a:prstGeom prst="rect">
            <a:avLst/>
          </a:prstGeom>
          <a:noFill/>
          <a:ln w="9525">
            <a:noFill/>
            <a:miter lim="800000"/>
            <a:headEnd/>
            <a:tailEnd/>
          </a:ln>
        </p:spPr>
        <p:txBody>
          <a:bodyPr wrap="square">
            <a:spAutoFit/>
          </a:bodyPr>
          <a:lstStyle/>
          <a:p>
            <a:pPr algn="ctr">
              <a:defRPr/>
            </a:pPr>
            <a:r>
              <a:rPr lang="fr-CA" b="1" dirty="0" err="1">
                <a:solidFill>
                  <a:srgbClr val="800000"/>
                </a:solidFill>
                <a:latin typeface="Microsoft YaHei" panose="020B0503020204020204" pitchFamily="34" charset="-122"/>
                <a:ea typeface="Microsoft YaHei" panose="020B0503020204020204" pitchFamily="34" charset="-122"/>
              </a:rPr>
              <a:t>Célula</a:t>
            </a:r>
            <a:r>
              <a:rPr lang="fr-CA" b="1" dirty="0">
                <a:solidFill>
                  <a:srgbClr val="800000"/>
                </a:solidFill>
                <a:latin typeface="Microsoft YaHei" panose="020B0503020204020204" pitchFamily="34" charset="-122"/>
                <a:ea typeface="Microsoft YaHei" panose="020B0503020204020204" pitchFamily="34" charset="-122"/>
              </a:rPr>
              <a:t> Th</a:t>
            </a:r>
            <a:endParaRPr lang="pt-PT" b="1" dirty="0">
              <a:solidFill>
                <a:srgbClr val="800000"/>
              </a:solidFill>
              <a:latin typeface="Microsoft YaHei" panose="020B0503020204020204" pitchFamily="34" charset="-122"/>
              <a:ea typeface="Microsoft YaHei" panose="020B0503020204020204" pitchFamily="34" charset="-122"/>
            </a:endParaRPr>
          </a:p>
        </p:txBody>
      </p:sp>
      <p:sp>
        <p:nvSpPr>
          <p:cNvPr id="11" name="Rectangle 11"/>
          <p:cNvSpPr>
            <a:spLocks noChangeArrowheads="1"/>
          </p:cNvSpPr>
          <p:nvPr/>
        </p:nvSpPr>
        <p:spPr bwMode="auto">
          <a:xfrm>
            <a:off x="3791744" y="5838364"/>
            <a:ext cx="1857388" cy="923330"/>
          </a:xfrm>
          <a:prstGeom prst="rect">
            <a:avLst/>
          </a:prstGeom>
          <a:noFill/>
          <a:ln w="9525">
            <a:noFill/>
            <a:miter lim="800000"/>
            <a:headEnd/>
            <a:tailEnd/>
          </a:ln>
        </p:spPr>
        <p:txBody>
          <a:bodyPr wrap="square">
            <a:spAutoFit/>
          </a:bodyPr>
          <a:lstStyle/>
          <a:p>
            <a:pPr algn="ctr">
              <a:defRPr/>
            </a:pPr>
            <a:r>
              <a:rPr lang="fr-CA" dirty="0" err="1">
                <a:latin typeface="Microsoft YaHei" panose="020B0503020204020204" pitchFamily="34" charset="-122"/>
                <a:ea typeface="Microsoft YaHei" panose="020B0503020204020204" pitchFamily="34" charset="-122"/>
              </a:rPr>
              <a:t>Célula</a:t>
            </a:r>
            <a:r>
              <a:rPr lang="fr-CA" dirty="0">
                <a:latin typeface="Microsoft YaHei" panose="020B0503020204020204" pitchFamily="34" charset="-122"/>
                <a:ea typeface="Microsoft YaHei" panose="020B0503020204020204" pitchFamily="34" charset="-122"/>
              </a:rPr>
              <a:t> B </a:t>
            </a:r>
            <a:r>
              <a:rPr lang="fr-CA" dirty="0" err="1">
                <a:latin typeface="Microsoft YaHei" panose="020B0503020204020204" pitchFamily="34" charset="-122"/>
                <a:ea typeface="Microsoft YaHei" panose="020B0503020204020204" pitchFamily="34" charset="-122"/>
              </a:rPr>
              <a:t>estimulada</a:t>
            </a:r>
            <a:r>
              <a:rPr lang="fr-CA" dirty="0">
                <a:latin typeface="Microsoft YaHei" panose="020B0503020204020204" pitchFamily="34" charset="-122"/>
                <a:ea typeface="Microsoft YaHei" panose="020B0503020204020204" pitchFamily="34" charset="-122"/>
              </a:rPr>
              <a:t> </a:t>
            </a:r>
            <a:r>
              <a:rPr lang="fr-CA" dirty="0" err="1">
                <a:latin typeface="Microsoft YaHei" panose="020B0503020204020204" pitchFamily="34" charset="-122"/>
                <a:ea typeface="Microsoft YaHei" panose="020B0503020204020204" pitchFamily="34" charset="-122"/>
              </a:rPr>
              <a:t>por</a:t>
            </a:r>
            <a:r>
              <a:rPr lang="fr-CA" dirty="0">
                <a:latin typeface="Microsoft YaHei" panose="020B0503020204020204" pitchFamily="34" charset="-122"/>
                <a:ea typeface="Microsoft YaHei" panose="020B0503020204020204" pitchFamily="34" charset="-122"/>
              </a:rPr>
              <a:t> </a:t>
            </a:r>
            <a:r>
              <a:rPr lang="fr-CA" dirty="0" err="1">
                <a:latin typeface="Microsoft YaHei" panose="020B0503020204020204" pitchFamily="34" charset="-122"/>
                <a:ea typeface="Microsoft YaHei" panose="020B0503020204020204" pitchFamily="34" charset="-122"/>
              </a:rPr>
              <a:t>antigénio</a:t>
            </a:r>
            <a:endParaRPr lang="pt-PT" dirty="0">
              <a:latin typeface="Microsoft YaHei" panose="020B0503020204020204" pitchFamily="34" charset="-122"/>
              <a:ea typeface="Microsoft YaHei" panose="020B0503020204020204" pitchFamily="34" charset="-122"/>
            </a:endParaRPr>
          </a:p>
        </p:txBody>
      </p:sp>
      <p:sp>
        <p:nvSpPr>
          <p:cNvPr id="12" name="Rectangle 11"/>
          <p:cNvSpPr>
            <a:spLocks noChangeArrowheads="1"/>
          </p:cNvSpPr>
          <p:nvPr/>
        </p:nvSpPr>
        <p:spPr bwMode="auto">
          <a:xfrm>
            <a:off x="1" y="6447021"/>
            <a:ext cx="5142924" cy="438582"/>
          </a:xfrm>
          <a:prstGeom prst="rect">
            <a:avLst/>
          </a:prstGeom>
          <a:noFill/>
          <a:ln w="9525">
            <a:noFill/>
            <a:miter lim="800000"/>
            <a:headEnd/>
            <a:tailEnd/>
          </a:ln>
        </p:spPr>
        <p:txBody>
          <a:bodyPr wrap="square">
            <a:spAutoFit/>
          </a:bodyPr>
          <a:lstStyle/>
          <a:p>
            <a:pPr>
              <a:lnSpc>
                <a:spcPts val="900"/>
              </a:lnSpc>
              <a:defRPr/>
            </a:pPr>
            <a:r>
              <a:rPr lang="fr-CA" sz="1200" dirty="0">
                <a:latin typeface="Microsoft YaHei" panose="020B0503020204020204" pitchFamily="34" charset="-122"/>
                <a:ea typeface="Microsoft YaHei" panose="020B0503020204020204" pitchFamily="34" charset="-122"/>
              </a:rPr>
              <a:t>APC – </a:t>
            </a:r>
            <a:r>
              <a:rPr lang="fr-CA" sz="1200" dirty="0" err="1">
                <a:latin typeface="Microsoft YaHei" panose="020B0503020204020204" pitchFamily="34" charset="-122"/>
                <a:ea typeface="Microsoft YaHei" panose="020B0503020204020204" pitchFamily="34" charset="-122"/>
              </a:rPr>
              <a:t>antigen</a:t>
            </a:r>
            <a:r>
              <a:rPr lang="fr-CA" sz="1200" dirty="0">
                <a:latin typeface="Microsoft YaHei" panose="020B0503020204020204" pitchFamily="34" charset="-122"/>
                <a:ea typeface="Microsoft YaHei" panose="020B0503020204020204" pitchFamily="34" charset="-122"/>
              </a:rPr>
              <a:t> </a:t>
            </a:r>
            <a:r>
              <a:rPr lang="fr-CA" sz="1200" dirty="0" err="1">
                <a:latin typeface="Microsoft YaHei" panose="020B0503020204020204" pitchFamily="34" charset="-122"/>
                <a:ea typeface="Microsoft YaHei" panose="020B0503020204020204" pitchFamily="34" charset="-122"/>
              </a:rPr>
              <a:t>presenting</a:t>
            </a:r>
            <a:r>
              <a:rPr lang="fr-CA" sz="1200" dirty="0">
                <a:latin typeface="Microsoft YaHei" panose="020B0503020204020204" pitchFamily="34" charset="-122"/>
                <a:ea typeface="Microsoft YaHei" panose="020B0503020204020204" pitchFamily="34" charset="-122"/>
              </a:rPr>
              <a:t> </a:t>
            </a:r>
            <a:r>
              <a:rPr lang="fr-CA" sz="1200" dirty="0" err="1">
                <a:latin typeface="Microsoft YaHei" panose="020B0503020204020204" pitchFamily="34" charset="-122"/>
                <a:ea typeface="Microsoft YaHei" panose="020B0503020204020204" pitchFamily="34" charset="-122"/>
              </a:rPr>
              <a:t>cell</a:t>
            </a:r>
            <a:endParaRPr lang="fr-CA" sz="1200" dirty="0">
              <a:latin typeface="Microsoft YaHei" panose="020B0503020204020204" pitchFamily="34" charset="-122"/>
              <a:ea typeface="Microsoft YaHei" panose="020B0503020204020204" pitchFamily="34" charset="-122"/>
            </a:endParaRPr>
          </a:p>
          <a:p>
            <a:pPr>
              <a:lnSpc>
                <a:spcPts val="900"/>
              </a:lnSpc>
              <a:defRPr/>
            </a:pPr>
            <a:endParaRPr lang="fr-CA" sz="1200" dirty="0">
              <a:latin typeface="Microsoft YaHei" panose="020B0503020204020204" pitchFamily="34" charset="-122"/>
              <a:ea typeface="Microsoft YaHei" panose="020B0503020204020204" pitchFamily="34" charset="-122"/>
            </a:endParaRPr>
          </a:p>
          <a:p>
            <a:pPr>
              <a:lnSpc>
                <a:spcPts val="900"/>
              </a:lnSpc>
              <a:defRPr/>
            </a:pPr>
            <a:r>
              <a:rPr lang="fr-CA" sz="1200" dirty="0">
                <a:latin typeface="Microsoft YaHei" panose="020B0503020204020204" pitchFamily="34" charset="-122"/>
                <a:ea typeface="Microsoft YaHei" panose="020B0503020204020204" pitchFamily="34" charset="-122"/>
              </a:rPr>
              <a:t>Th – </a:t>
            </a:r>
            <a:r>
              <a:rPr lang="fr-CA" sz="1200" dirty="0" err="1">
                <a:latin typeface="Microsoft YaHei" panose="020B0503020204020204" pitchFamily="34" charset="-122"/>
                <a:ea typeface="Microsoft YaHei" panose="020B0503020204020204" pitchFamily="34" charset="-122"/>
              </a:rPr>
              <a:t>helper</a:t>
            </a:r>
            <a:r>
              <a:rPr lang="fr-CA" sz="1200" dirty="0">
                <a:latin typeface="Microsoft YaHei" panose="020B0503020204020204" pitchFamily="34" charset="-122"/>
                <a:ea typeface="Microsoft YaHei" panose="020B0503020204020204" pitchFamily="34" charset="-122"/>
              </a:rPr>
              <a:t> T </a:t>
            </a:r>
            <a:r>
              <a:rPr lang="fr-CA" sz="1200" dirty="0" err="1">
                <a:latin typeface="Microsoft YaHei" panose="020B0503020204020204" pitchFamily="34" charset="-122"/>
                <a:ea typeface="Microsoft YaHei" panose="020B0503020204020204" pitchFamily="34" charset="-122"/>
              </a:rPr>
              <a:t>cell</a:t>
            </a:r>
            <a:endParaRPr lang="pt-PT" sz="1200" dirty="0">
              <a:latin typeface="Microsoft YaHei" panose="020B0503020204020204" pitchFamily="34" charset="-122"/>
              <a:ea typeface="Microsoft YaHei" panose="020B0503020204020204" pitchFamily="34" charset="-122"/>
            </a:endParaRPr>
          </a:p>
        </p:txBody>
      </p:sp>
      <p:sp>
        <p:nvSpPr>
          <p:cNvPr id="14" name="Rectangle 11"/>
          <p:cNvSpPr>
            <a:spLocks noChangeArrowheads="1"/>
          </p:cNvSpPr>
          <p:nvPr/>
        </p:nvSpPr>
        <p:spPr bwMode="auto">
          <a:xfrm>
            <a:off x="2083103" y="3699383"/>
            <a:ext cx="1120820" cy="369332"/>
          </a:xfrm>
          <a:prstGeom prst="rect">
            <a:avLst/>
          </a:prstGeom>
          <a:noFill/>
          <a:ln w="9525">
            <a:noFill/>
            <a:miter lim="800000"/>
            <a:headEnd/>
            <a:tailEnd/>
          </a:ln>
        </p:spPr>
        <p:txBody>
          <a:bodyPr wrap="none">
            <a:spAutoFit/>
          </a:bodyPr>
          <a:lstStyle/>
          <a:p>
            <a:pPr>
              <a:defRPr/>
            </a:pPr>
            <a:r>
              <a:rPr lang="fr-CA" b="1" dirty="0" err="1">
                <a:solidFill>
                  <a:srgbClr val="800000"/>
                </a:solidFill>
                <a:latin typeface="Microsoft YaHei" panose="020B0503020204020204" pitchFamily="34" charset="-122"/>
                <a:ea typeface="Microsoft YaHei" panose="020B0503020204020204" pitchFamily="34" charset="-122"/>
              </a:rPr>
              <a:t>Célula</a:t>
            </a:r>
            <a:r>
              <a:rPr lang="fr-CA" b="1" dirty="0">
                <a:solidFill>
                  <a:srgbClr val="800000"/>
                </a:solidFill>
                <a:latin typeface="Microsoft YaHei" panose="020B0503020204020204" pitchFamily="34" charset="-122"/>
                <a:ea typeface="Microsoft YaHei" panose="020B0503020204020204" pitchFamily="34" charset="-122"/>
              </a:rPr>
              <a:t> B</a:t>
            </a:r>
            <a:endParaRPr lang="pt-PT" b="1" dirty="0">
              <a:solidFill>
                <a:srgbClr val="800000"/>
              </a:solidFill>
              <a:latin typeface="Microsoft YaHei" panose="020B0503020204020204" pitchFamily="34" charset="-122"/>
              <a:ea typeface="Microsoft YaHei" panose="020B0503020204020204" pitchFamily="34" charset="-122"/>
            </a:endParaRPr>
          </a:p>
        </p:txBody>
      </p:sp>
      <p:pic>
        <p:nvPicPr>
          <p:cNvPr id="3" name="Picture 2"/>
          <p:cNvPicPr>
            <a:picLocks noChangeAspect="1"/>
          </p:cNvPicPr>
          <p:nvPr/>
        </p:nvPicPr>
        <p:blipFill>
          <a:blip r:embed="rId4"/>
          <a:stretch>
            <a:fillRect/>
          </a:stretch>
        </p:blipFill>
        <p:spPr>
          <a:xfrm>
            <a:off x="1835272" y="1564932"/>
            <a:ext cx="1569997" cy="2101770"/>
          </a:xfrm>
          <a:prstGeom prst="rect">
            <a:avLst/>
          </a:prstGeom>
        </p:spPr>
      </p:pic>
      <p:pic>
        <p:nvPicPr>
          <p:cNvPr id="4" name="Picture 3"/>
          <p:cNvPicPr>
            <a:picLocks noChangeAspect="1"/>
          </p:cNvPicPr>
          <p:nvPr/>
        </p:nvPicPr>
        <p:blipFill>
          <a:blip r:embed="rId5"/>
          <a:stretch>
            <a:fillRect/>
          </a:stretch>
        </p:blipFill>
        <p:spPr>
          <a:xfrm>
            <a:off x="7250042" y="1674775"/>
            <a:ext cx="3332793" cy="1968839"/>
          </a:xfrm>
          <a:prstGeom prst="rect">
            <a:avLst/>
          </a:prstGeom>
        </p:spPr>
      </p:pic>
      <p:pic>
        <p:nvPicPr>
          <p:cNvPr id="20" name="Picture 19"/>
          <p:cNvPicPr>
            <a:picLocks noChangeAspect="1"/>
          </p:cNvPicPr>
          <p:nvPr/>
        </p:nvPicPr>
        <p:blipFill rotWithShape="1">
          <a:blip r:embed="rId6"/>
          <a:srcRect l="33259" t="23728"/>
          <a:stretch/>
        </p:blipFill>
        <p:spPr>
          <a:xfrm>
            <a:off x="5082988" y="484094"/>
            <a:ext cx="724982" cy="952786"/>
          </a:xfrm>
          <a:prstGeom prst="rect">
            <a:avLst/>
          </a:prstGeom>
        </p:spPr>
      </p:pic>
      <p:sp>
        <p:nvSpPr>
          <p:cNvPr id="2" name="Seta para baixo 1"/>
          <p:cNvSpPr/>
          <p:nvPr/>
        </p:nvSpPr>
        <p:spPr>
          <a:xfrm rot="18617833">
            <a:off x="6751154" y="1711127"/>
            <a:ext cx="350338" cy="550601"/>
          </a:xfrm>
          <a:prstGeom prst="downArrow">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 name="Seta para baixo 20"/>
          <p:cNvSpPr/>
          <p:nvPr/>
        </p:nvSpPr>
        <p:spPr>
          <a:xfrm rot="3199465">
            <a:off x="4003459" y="1602467"/>
            <a:ext cx="350338" cy="550601"/>
          </a:xfrm>
          <a:prstGeom prst="downArrow">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3" name="Seta para baixo 22"/>
          <p:cNvSpPr/>
          <p:nvPr/>
        </p:nvSpPr>
        <p:spPr>
          <a:xfrm rot="1643492">
            <a:off x="7567276" y="4063497"/>
            <a:ext cx="350338" cy="550601"/>
          </a:xfrm>
          <a:prstGeom prst="downArrow">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4" name="Seta para baixo 23"/>
          <p:cNvSpPr/>
          <p:nvPr/>
        </p:nvSpPr>
        <p:spPr>
          <a:xfrm rot="19127742">
            <a:off x="3647322" y="3700310"/>
            <a:ext cx="350338" cy="550601"/>
          </a:xfrm>
          <a:prstGeom prst="downArrow">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9410630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descr="figure_A_10.jpg"/>
          <p:cNvPicPr>
            <a:picLocks noChangeAspect="1"/>
          </p:cNvPicPr>
          <p:nvPr/>
        </p:nvPicPr>
        <p:blipFill rotWithShape="1">
          <a:blip r:embed="rId2">
            <a:extLst>
              <a:ext uri="{28A0092B-C50C-407E-A947-70E740481C1C}">
                <a14:useLocalDpi xmlns:a14="http://schemas.microsoft.com/office/drawing/2010/main" val="0"/>
              </a:ext>
            </a:extLst>
          </a:blip>
          <a:srcRect l="882" t="31925" r="87573" b="24824"/>
          <a:stretch/>
        </p:blipFill>
        <p:spPr bwMode="auto">
          <a:xfrm>
            <a:off x="1596557" y="1722112"/>
            <a:ext cx="1426219" cy="172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descr="figure_A_10.jpg"/>
          <p:cNvPicPr>
            <a:picLocks noChangeAspect="1"/>
          </p:cNvPicPr>
          <p:nvPr/>
        </p:nvPicPr>
        <p:blipFill rotWithShape="1">
          <a:blip r:embed="rId2">
            <a:extLst>
              <a:ext uri="{28A0092B-C50C-407E-A947-70E740481C1C}">
                <a14:useLocalDpi xmlns:a14="http://schemas.microsoft.com/office/drawing/2010/main" val="0"/>
              </a:ext>
            </a:extLst>
          </a:blip>
          <a:srcRect l="13951" t="35914" r="76596" b="26245"/>
          <a:stretch/>
        </p:blipFill>
        <p:spPr bwMode="auto">
          <a:xfrm>
            <a:off x="3178439" y="1829783"/>
            <a:ext cx="1167901" cy="1506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descr="figure_A_10.jpg"/>
          <p:cNvPicPr>
            <a:picLocks noChangeAspect="1"/>
          </p:cNvPicPr>
          <p:nvPr/>
        </p:nvPicPr>
        <p:blipFill rotWithShape="1">
          <a:blip r:embed="rId2">
            <a:extLst>
              <a:ext uri="{28A0092B-C50C-407E-A947-70E740481C1C}">
                <a14:useLocalDpi xmlns:a14="http://schemas.microsoft.com/office/drawing/2010/main" val="0"/>
              </a:ext>
            </a:extLst>
          </a:blip>
          <a:srcRect l="32175" t="31925" r="56953" b="10854"/>
          <a:stretch/>
        </p:blipFill>
        <p:spPr bwMode="auto">
          <a:xfrm>
            <a:off x="5722287" y="1862625"/>
            <a:ext cx="916391" cy="1553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descr="figure_A_10.jpg"/>
          <p:cNvPicPr>
            <a:picLocks noChangeAspect="1"/>
          </p:cNvPicPr>
          <p:nvPr/>
        </p:nvPicPr>
        <p:blipFill rotWithShape="1">
          <a:blip r:embed="rId2">
            <a:extLst>
              <a:ext uri="{28A0092B-C50C-407E-A947-70E740481C1C}">
                <a14:useLocalDpi xmlns:a14="http://schemas.microsoft.com/office/drawing/2010/main" val="0"/>
              </a:ext>
            </a:extLst>
          </a:blip>
          <a:srcRect l="52606" t="36860" r="27541" b="16853"/>
          <a:stretch/>
        </p:blipFill>
        <p:spPr bwMode="auto">
          <a:xfrm>
            <a:off x="8117905" y="1722112"/>
            <a:ext cx="2452595" cy="184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descr="figure_A_10.jpg"/>
          <p:cNvPicPr>
            <a:picLocks noChangeAspect="1"/>
          </p:cNvPicPr>
          <p:nvPr/>
        </p:nvPicPr>
        <p:blipFill rotWithShape="1">
          <a:blip r:embed="rId2">
            <a:extLst>
              <a:ext uri="{28A0092B-C50C-407E-A947-70E740481C1C}">
                <a14:useLocalDpi xmlns:a14="http://schemas.microsoft.com/office/drawing/2010/main" val="0"/>
              </a:ext>
            </a:extLst>
          </a:blip>
          <a:srcRect l="77291" t="35643" r="1901" b="18070"/>
          <a:stretch/>
        </p:blipFill>
        <p:spPr bwMode="auto">
          <a:xfrm>
            <a:off x="7918951" y="4585892"/>
            <a:ext cx="2570602" cy="184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14"/>
          <p:cNvSpPr txBox="1">
            <a:spLocks noChangeArrowheads="1"/>
          </p:cNvSpPr>
          <p:nvPr/>
        </p:nvSpPr>
        <p:spPr bwMode="auto">
          <a:xfrm>
            <a:off x="1805036" y="671483"/>
            <a:ext cx="2583188" cy="830997"/>
          </a:xfrm>
          <a:prstGeom prst="rect">
            <a:avLst/>
          </a:prstGeom>
          <a:noFill/>
          <a:ln w="9525" algn="ctr">
            <a:noFill/>
            <a:miter lim="800000"/>
            <a:headEnd/>
            <a:tailEnd/>
          </a:ln>
        </p:spPr>
        <p:txBody>
          <a:bodyPr wrap="square">
            <a:spAutoFit/>
          </a:bodyPr>
          <a:lstStyle/>
          <a:p>
            <a:pPr algn="ctr" eaLnBrk="1" hangingPunct="1">
              <a:defRPr/>
            </a:pPr>
            <a:r>
              <a:rPr lang="pt-PT" sz="1600" b="1" dirty="0">
                <a:solidFill>
                  <a:srgbClr val="800000"/>
                </a:solidFill>
                <a:latin typeface="Microsoft YaHei" panose="020B0503020204020204" pitchFamily="34" charset="-122"/>
                <a:ea typeface="Microsoft YaHei" panose="020B0503020204020204" pitchFamily="34" charset="-122"/>
              </a:rPr>
              <a:t>Isolamento de genes de regiões variáveis de anticorpos</a:t>
            </a:r>
            <a:endParaRPr lang="pt-PT" sz="1600" dirty="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14" name="Text Box 114"/>
          <p:cNvSpPr txBox="1">
            <a:spLocks noChangeArrowheads="1"/>
          </p:cNvSpPr>
          <p:nvPr/>
        </p:nvSpPr>
        <p:spPr bwMode="auto">
          <a:xfrm>
            <a:off x="4888888" y="671483"/>
            <a:ext cx="2850503" cy="830997"/>
          </a:xfrm>
          <a:prstGeom prst="rect">
            <a:avLst/>
          </a:prstGeom>
          <a:noFill/>
          <a:ln w="9525" algn="ctr">
            <a:noFill/>
            <a:miter lim="800000"/>
            <a:headEnd/>
            <a:tailEnd/>
          </a:ln>
        </p:spPr>
        <p:txBody>
          <a:bodyPr wrap="square">
            <a:spAutoFit/>
          </a:bodyPr>
          <a:lstStyle/>
          <a:p>
            <a:pPr algn="ctr" eaLnBrk="1" hangingPunct="1">
              <a:defRPr/>
            </a:pPr>
            <a:r>
              <a:rPr lang="pt-PT" sz="1600" b="1" dirty="0">
                <a:solidFill>
                  <a:srgbClr val="800000"/>
                </a:solidFill>
                <a:latin typeface="Microsoft YaHei" panose="020B0503020204020204" pitchFamily="34" charset="-122"/>
                <a:ea typeface="Microsoft YaHei" panose="020B0503020204020204" pitchFamily="34" charset="-122"/>
              </a:rPr>
              <a:t>Fusão dos genes V com proteína do revestimento de um </a:t>
            </a:r>
            <a:r>
              <a:rPr lang="pt-PT" sz="1600" b="1" dirty="0" err="1">
                <a:solidFill>
                  <a:srgbClr val="800000"/>
                </a:solidFill>
                <a:latin typeface="Microsoft YaHei" panose="020B0503020204020204" pitchFamily="34" charset="-122"/>
                <a:ea typeface="Microsoft YaHei" panose="020B0503020204020204" pitchFamily="34" charset="-122"/>
              </a:rPr>
              <a:t>bacteriofago</a:t>
            </a:r>
            <a:endParaRPr lang="pt-PT" sz="1600" dirty="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15" name="Text Box 114"/>
          <p:cNvSpPr txBox="1">
            <a:spLocks noChangeArrowheads="1"/>
          </p:cNvSpPr>
          <p:nvPr/>
        </p:nvSpPr>
        <p:spPr bwMode="auto">
          <a:xfrm>
            <a:off x="7918952" y="671483"/>
            <a:ext cx="2850503" cy="584775"/>
          </a:xfrm>
          <a:prstGeom prst="rect">
            <a:avLst/>
          </a:prstGeom>
          <a:noFill/>
          <a:ln w="9525" algn="ctr">
            <a:noFill/>
            <a:miter lim="800000"/>
            <a:headEnd/>
            <a:tailEnd/>
          </a:ln>
        </p:spPr>
        <p:txBody>
          <a:bodyPr wrap="square">
            <a:spAutoFit/>
          </a:bodyPr>
          <a:lstStyle/>
          <a:p>
            <a:pPr algn="ctr" eaLnBrk="1" hangingPunct="1">
              <a:defRPr/>
            </a:pPr>
            <a:r>
              <a:rPr lang="pt-PT" sz="1600" b="1" dirty="0">
                <a:solidFill>
                  <a:srgbClr val="800000"/>
                </a:solidFill>
                <a:latin typeface="Microsoft YaHei" panose="020B0503020204020204" pitchFamily="34" charset="-122"/>
                <a:ea typeface="Microsoft YaHei" panose="020B0503020204020204" pitchFamily="34" charset="-122"/>
              </a:rPr>
              <a:t>Biblioteca de </a:t>
            </a:r>
            <a:r>
              <a:rPr lang="pt-PT" sz="1600" b="1" dirty="0" err="1">
                <a:solidFill>
                  <a:srgbClr val="800000"/>
                </a:solidFill>
                <a:latin typeface="Microsoft YaHei" panose="020B0503020204020204" pitchFamily="34" charset="-122"/>
                <a:ea typeface="Microsoft YaHei" panose="020B0503020204020204" pitchFamily="34" charset="-122"/>
              </a:rPr>
              <a:t>bacteriofagos</a:t>
            </a:r>
            <a:endParaRPr lang="pt-PT" sz="1600" dirty="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16" name="Text Box 114"/>
          <p:cNvSpPr txBox="1">
            <a:spLocks noChangeArrowheads="1"/>
          </p:cNvSpPr>
          <p:nvPr/>
        </p:nvSpPr>
        <p:spPr bwMode="auto">
          <a:xfrm>
            <a:off x="6556329" y="2684050"/>
            <a:ext cx="700910" cy="338554"/>
          </a:xfrm>
          <a:prstGeom prst="rect">
            <a:avLst/>
          </a:prstGeom>
          <a:noFill/>
          <a:ln w="9525" algn="ctr">
            <a:noFill/>
            <a:miter lim="800000"/>
            <a:headEnd/>
            <a:tailEnd/>
          </a:ln>
        </p:spPr>
        <p:txBody>
          <a:bodyPr wrap="square">
            <a:spAutoFit/>
          </a:bodyPr>
          <a:lstStyle/>
          <a:p>
            <a:pPr eaLnBrk="1" hangingPunct="1">
              <a:defRPr/>
            </a:pPr>
            <a:r>
              <a:rPr lang="pt-PT" sz="1600" dirty="0">
                <a:latin typeface="Microsoft YaHei" panose="020B0503020204020204" pitchFamily="34" charset="-122"/>
                <a:ea typeface="Microsoft YaHei" panose="020B0503020204020204" pitchFamily="34" charset="-122"/>
              </a:rPr>
              <a:t>DNA</a:t>
            </a:r>
          </a:p>
        </p:txBody>
      </p:sp>
      <p:sp>
        <p:nvSpPr>
          <p:cNvPr id="17" name="Text Box 114"/>
          <p:cNvSpPr txBox="1">
            <a:spLocks noChangeArrowheads="1"/>
          </p:cNvSpPr>
          <p:nvPr/>
        </p:nvSpPr>
        <p:spPr bwMode="auto">
          <a:xfrm>
            <a:off x="6547365" y="2002736"/>
            <a:ext cx="1290904" cy="338554"/>
          </a:xfrm>
          <a:prstGeom prst="rect">
            <a:avLst/>
          </a:prstGeom>
          <a:noFill/>
          <a:ln w="9525" algn="ctr">
            <a:noFill/>
            <a:miter lim="800000"/>
            <a:headEnd/>
            <a:tailEnd/>
          </a:ln>
        </p:spPr>
        <p:txBody>
          <a:bodyPr wrap="square">
            <a:spAutoFit/>
          </a:bodyPr>
          <a:lstStyle/>
          <a:p>
            <a:pPr eaLnBrk="1" hangingPunct="1">
              <a:defRPr/>
            </a:pPr>
            <a:r>
              <a:rPr lang="pt-PT" sz="1600" dirty="0">
                <a:latin typeface="Microsoft YaHei" panose="020B0503020204020204" pitchFamily="34" charset="-122"/>
                <a:ea typeface="Microsoft YaHei" panose="020B0503020204020204" pitchFamily="34" charset="-122"/>
              </a:rPr>
              <a:t>Proteína</a:t>
            </a:r>
          </a:p>
        </p:txBody>
      </p:sp>
      <p:sp>
        <p:nvSpPr>
          <p:cNvPr id="18" name="Text Box 114"/>
          <p:cNvSpPr txBox="1">
            <a:spLocks noChangeArrowheads="1"/>
          </p:cNvSpPr>
          <p:nvPr/>
        </p:nvSpPr>
        <p:spPr bwMode="auto">
          <a:xfrm>
            <a:off x="3400753" y="3280201"/>
            <a:ext cx="700910" cy="338554"/>
          </a:xfrm>
          <a:prstGeom prst="rect">
            <a:avLst/>
          </a:prstGeom>
          <a:noFill/>
          <a:ln w="9525" algn="ctr">
            <a:noFill/>
            <a:miter lim="800000"/>
            <a:headEnd/>
            <a:tailEnd/>
          </a:ln>
        </p:spPr>
        <p:txBody>
          <a:bodyPr wrap="square">
            <a:spAutoFit/>
          </a:bodyPr>
          <a:lstStyle/>
          <a:p>
            <a:pPr eaLnBrk="1" hangingPunct="1">
              <a:defRPr/>
            </a:pPr>
            <a:r>
              <a:rPr lang="pt-PT" sz="1600" dirty="0">
                <a:latin typeface="Microsoft YaHei" panose="020B0503020204020204" pitchFamily="34" charset="-122"/>
                <a:ea typeface="Microsoft YaHei" panose="020B0503020204020204" pitchFamily="34" charset="-122"/>
              </a:rPr>
              <a:t>DNA</a:t>
            </a:r>
          </a:p>
        </p:txBody>
      </p:sp>
      <p:sp>
        <p:nvSpPr>
          <p:cNvPr id="19" name="Seta para a direita 18"/>
          <p:cNvSpPr/>
          <p:nvPr/>
        </p:nvSpPr>
        <p:spPr>
          <a:xfrm rot="5400000">
            <a:off x="8901693" y="4111952"/>
            <a:ext cx="605118" cy="342760"/>
          </a:xfrm>
          <a:prstGeom prst="rightArrow">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Seta para a direita 19"/>
          <p:cNvSpPr/>
          <p:nvPr/>
        </p:nvSpPr>
        <p:spPr>
          <a:xfrm>
            <a:off x="4890247" y="2493690"/>
            <a:ext cx="605118" cy="342760"/>
          </a:xfrm>
          <a:prstGeom prst="rightArrow">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 name="Seta para a direita 20"/>
          <p:cNvSpPr/>
          <p:nvPr/>
        </p:nvSpPr>
        <p:spPr>
          <a:xfrm>
            <a:off x="7525369" y="2493690"/>
            <a:ext cx="605118" cy="342760"/>
          </a:xfrm>
          <a:prstGeom prst="rightArrow">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2" name="Text Box 2"/>
          <p:cNvSpPr txBox="1">
            <a:spLocks noChangeArrowheads="1"/>
          </p:cNvSpPr>
          <p:nvPr/>
        </p:nvSpPr>
        <p:spPr bwMode="auto">
          <a:xfrm>
            <a:off x="1725707" y="19610"/>
            <a:ext cx="86733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defRPr/>
            </a:pPr>
            <a:r>
              <a:rPr lang="pt-PT" sz="2400" b="1" dirty="0">
                <a:solidFill>
                  <a:srgbClr val="800000"/>
                </a:solidFill>
                <a:latin typeface="Microsoft YaHei" panose="020B0503020204020204" pitchFamily="34" charset="-122"/>
                <a:ea typeface="Microsoft YaHei" panose="020B0503020204020204" pitchFamily="34" charset="-122"/>
              </a:rPr>
              <a:t>Anticorpos </a:t>
            </a:r>
            <a:endParaRPr lang="pt-PT" sz="1600" b="1" dirty="0">
              <a:solidFill>
                <a:srgbClr val="800000"/>
              </a:solidFill>
              <a:latin typeface="Microsoft YaHei" panose="020B0503020204020204" pitchFamily="34" charset="-122"/>
              <a:ea typeface="Microsoft YaHei" panose="020B0503020204020204" pitchFamily="34" charset="-122"/>
            </a:endParaRPr>
          </a:p>
        </p:txBody>
      </p:sp>
      <p:sp>
        <p:nvSpPr>
          <p:cNvPr id="23" name="Text Box 114"/>
          <p:cNvSpPr txBox="1">
            <a:spLocks noChangeArrowheads="1"/>
          </p:cNvSpPr>
          <p:nvPr/>
        </p:nvSpPr>
        <p:spPr bwMode="auto">
          <a:xfrm>
            <a:off x="6699765" y="4817644"/>
            <a:ext cx="1290904" cy="338554"/>
          </a:xfrm>
          <a:prstGeom prst="rect">
            <a:avLst/>
          </a:prstGeom>
          <a:noFill/>
          <a:ln w="9525" algn="ctr">
            <a:noFill/>
            <a:miter lim="800000"/>
            <a:headEnd/>
            <a:tailEnd/>
          </a:ln>
        </p:spPr>
        <p:txBody>
          <a:bodyPr wrap="square">
            <a:spAutoFit/>
          </a:bodyPr>
          <a:lstStyle/>
          <a:p>
            <a:pPr algn="r" eaLnBrk="1" hangingPunct="1">
              <a:defRPr/>
            </a:pPr>
            <a:r>
              <a:rPr lang="pt-PT" sz="1600" dirty="0">
                <a:latin typeface="Microsoft YaHei" panose="020B0503020204020204" pitchFamily="34" charset="-122"/>
                <a:ea typeface="Microsoft YaHei" panose="020B0503020204020204" pitchFamily="34" charset="-122"/>
              </a:rPr>
              <a:t>Antigénio</a:t>
            </a:r>
          </a:p>
        </p:txBody>
      </p:sp>
      <p:cxnSp>
        <p:nvCxnSpPr>
          <p:cNvPr id="3" name="Conexão reta unidirecional 2"/>
          <p:cNvCxnSpPr/>
          <p:nvPr/>
        </p:nvCxnSpPr>
        <p:spPr>
          <a:xfrm>
            <a:off x="7918952" y="5005902"/>
            <a:ext cx="947143" cy="171216"/>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03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2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7664" y="639763"/>
            <a:ext cx="1354137"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r="56589"/>
          <a:stretch>
            <a:fillRect/>
          </a:stretch>
        </p:blipFill>
        <p:spPr bwMode="auto">
          <a:xfrm>
            <a:off x="4340225" y="1719263"/>
            <a:ext cx="153035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4750" y="2619376"/>
            <a:ext cx="219075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86376" y="3625850"/>
            <a:ext cx="1533525" cy="107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2" name="Picture 6"/>
          <p:cNvPicPr>
            <a:picLocks noChangeAspect="1" noChangeArrowheads="1"/>
          </p:cNvPicPr>
          <p:nvPr/>
        </p:nvPicPr>
        <p:blipFill>
          <a:blip r:embed="rId7">
            <a:extLst>
              <a:ext uri="{28A0092B-C50C-407E-A947-70E740481C1C}">
                <a14:useLocalDpi xmlns:a14="http://schemas.microsoft.com/office/drawing/2010/main" val="0"/>
              </a:ext>
            </a:extLst>
          </a:blip>
          <a:srcRect t="23248"/>
          <a:stretch>
            <a:fillRect/>
          </a:stretch>
        </p:blipFill>
        <p:spPr bwMode="auto">
          <a:xfrm>
            <a:off x="4970464" y="5049839"/>
            <a:ext cx="2084387"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3" name="Picture 7"/>
          <p:cNvPicPr>
            <a:picLocks noChangeAspect="1" noChangeArrowheads="1"/>
          </p:cNvPicPr>
          <p:nvPr/>
        </p:nvPicPr>
        <p:blipFill>
          <a:blip r:embed="rId8">
            <a:extLst>
              <a:ext uri="{28A0092B-C50C-407E-A947-70E740481C1C}">
                <a14:useLocalDpi xmlns:a14="http://schemas.microsoft.com/office/drawing/2010/main" val="0"/>
              </a:ext>
            </a:extLst>
          </a:blip>
          <a:srcRect t="9715"/>
          <a:stretch>
            <a:fillRect/>
          </a:stretch>
        </p:blipFill>
        <p:spPr bwMode="auto">
          <a:xfrm>
            <a:off x="5300664" y="6097588"/>
            <a:ext cx="160813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39"/>
          <p:cNvSpPr txBox="1">
            <a:spLocks noChangeArrowheads="1"/>
          </p:cNvSpPr>
          <p:nvPr/>
        </p:nvSpPr>
        <p:spPr bwMode="auto">
          <a:xfrm>
            <a:off x="6291263" y="984251"/>
            <a:ext cx="1335087" cy="307777"/>
          </a:xfrm>
          <a:prstGeom prst="rect">
            <a:avLst/>
          </a:prstGeom>
          <a:noFill/>
          <a:ln w="9525" algn="ctr">
            <a:noFill/>
            <a:miter lim="800000"/>
            <a:headEnd/>
            <a:tailEnd/>
          </a:ln>
        </p:spPr>
        <p:txBody>
          <a:bodyPr wrap="square">
            <a:spAutoFit/>
          </a:bodyPr>
          <a:lstStyle/>
          <a:p>
            <a:pPr algn="ctr" eaLnBrk="1" hangingPunct="1">
              <a:defRPr/>
            </a:pPr>
            <a:r>
              <a:rPr lang="pt-PT" sz="1400" dirty="0">
                <a:solidFill>
                  <a:schemeClr val="tx1">
                    <a:lumMod val="85000"/>
                    <a:lumOff val="15000"/>
                  </a:schemeClr>
                </a:solidFill>
                <a:latin typeface="Microsoft YaHei" panose="020B0503020204020204" pitchFamily="34" charset="-122"/>
                <a:ea typeface="Microsoft YaHei" panose="020B0503020204020204" pitchFamily="34" charset="-122"/>
              </a:rPr>
              <a:t>Antigénio X</a:t>
            </a:r>
          </a:p>
        </p:txBody>
      </p:sp>
      <p:sp>
        <p:nvSpPr>
          <p:cNvPr id="11" name="Text Box 39"/>
          <p:cNvSpPr txBox="1">
            <a:spLocks noChangeArrowheads="1"/>
          </p:cNvSpPr>
          <p:nvPr/>
        </p:nvSpPr>
        <p:spPr bwMode="auto">
          <a:xfrm>
            <a:off x="7626350" y="1854201"/>
            <a:ext cx="2786156" cy="954107"/>
          </a:xfrm>
          <a:prstGeom prst="rect">
            <a:avLst/>
          </a:prstGeom>
          <a:noFill/>
          <a:ln w="9525" algn="ctr">
            <a:noFill/>
            <a:miter lim="800000"/>
            <a:headEnd/>
            <a:tailEnd/>
          </a:ln>
        </p:spPr>
        <p:txBody>
          <a:bodyPr wrap="square">
            <a:spAutoFit/>
          </a:bodyPr>
          <a:lstStyle/>
          <a:p>
            <a:pPr eaLnBrk="1" hangingPunct="1">
              <a:defRPr/>
            </a:pPr>
            <a:r>
              <a:rPr lang="pt-PT" sz="1400" dirty="0">
                <a:solidFill>
                  <a:schemeClr val="tx1">
                    <a:lumMod val="85000"/>
                    <a:lumOff val="15000"/>
                  </a:schemeClr>
                </a:solidFill>
                <a:latin typeface="Microsoft YaHei" panose="020B0503020204020204" pitchFamily="34" charset="-122"/>
                <a:ea typeface="Microsoft YaHei" panose="020B0503020204020204" pitchFamily="34" charset="-122"/>
              </a:rPr>
              <a:t>Mieloma mutante: </a:t>
            </a:r>
            <a:r>
              <a:rPr lang="pt-PT" sz="1400" b="1" dirty="0">
                <a:solidFill>
                  <a:srgbClr val="669900"/>
                </a:solidFill>
                <a:latin typeface="Microsoft YaHei" panose="020B0503020204020204" pitchFamily="34" charset="-122"/>
                <a:ea typeface="Microsoft YaHei" panose="020B0503020204020204" pitchFamily="34" charset="-122"/>
              </a:rPr>
              <a:t>HGRT</a:t>
            </a:r>
            <a:r>
              <a:rPr lang="pt-PT" sz="1400" b="1" baseline="30000" dirty="0">
                <a:solidFill>
                  <a:srgbClr val="669900"/>
                </a:solidFill>
                <a:latin typeface="Microsoft YaHei" panose="020B0503020204020204" pitchFamily="34" charset="-122"/>
                <a:ea typeface="Microsoft YaHei" panose="020B0503020204020204" pitchFamily="34" charset="-122"/>
              </a:rPr>
              <a:t>- </a:t>
            </a:r>
            <a:r>
              <a:rPr lang="pt-PT" sz="1400" b="1" dirty="0">
                <a:solidFill>
                  <a:srgbClr val="669900"/>
                </a:solidFill>
                <a:latin typeface="Microsoft YaHei" panose="020B0503020204020204" pitchFamily="34" charset="-122"/>
                <a:ea typeface="Microsoft YaHei" panose="020B0503020204020204" pitchFamily="34" charset="-122"/>
              </a:rPr>
              <a:t>TK</a:t>
            </a:r>
            <a:r>
              <a:rPr lang="pt-PT" sz="1400" b="1" baseline="30000" dirty="0">
                <a:solidFill>
                  <a:srgbClr val="669900"/>
                </a:solidFill>
                <a:latin typeface="Microsoft YaHei" panose="020B0503020204020204" pitchFamily="34" charset="-122"/>
                <a:ea typeface="Microsoft YaHei" panose="020B0503020204020204" pitchFamily="34" charset="-122"/>
              </a:rPr>
              <a:t>+</a:t>
            </a:r>
            <a:endParaRPr lang="pt-PT" sz="1400" b="1" dirty="0">
              <a:solidFill>
                <a:schemeClr val="accent2">
                  <a:lumMod val="75000"/>
                </a:schemeClr>
              </a:solidFill>
              <a:latin typeface="Microsoft YaHei" panose="020B0503020204020204" pitchFamily="34" charset="-122"/>
              <a:ea typeface="Microsoft YaHei" panose="020B0503020204020204" pitchFamily="34" charset="-122"/>
            </a:endParaRPr>
          </a:p>
          <a:p>
            <a:pPr eaLnBrk="1" hangingPunct="1">
              <a:defRPr/>
            </a:pPr>
            <a:r>
              <a:rPr lang="pt-PT" sz="1400" dirty="0">
                <a:solidFill>
                  <a:schemeClr val="tx1">
                    <a:lumMod val="85000"/>
                    <a:lumOff val="15000"/>
                  </a:schemeClr>
                </a:solidFill>
                <a:latin typeface="Microsoft YaHei" panose="020B0503020204020204" pitchFamily="34" charset="-122"/>
                <a:ea typeface="Microsoft YaHei" panose="020B0503020204020204" pitchFamily="34" charset="-122"/>
              </a:rPr>
              <a:t>Não crescem em HAT. </a:t>
            </a:r>
          </a:p>
          <a:p>
            <a:pPr eaLnBrk="1" hangingPunct="1">
              <a:defRPr/>
            </a:pPr>
            <a:r>
              <a:rPr lang="pt-PT" sz="1400" dirty="0">
                <a:solidFill>
                  <a:schemeClr val="tx1">
                    <a:lumMod val="85000"/>
                    <a:lumOff val="15000"/>
                  </a:schemeClr>
                </a:solidFill>
                <a:latin typeface="Microsoft YaHei" panose="020B0503020204020204" pitchFamily="34" charset="-122"/>
                <a:ea typeface="Microsoft YaHei" panose="020B0503020204020204" pitchFamily="34" charset="-122"/>
              </a:rPr>
              <a:t>Não produzem imunoglobulinas</a:t>
            </a:r>
          </a:p>
        </p:txBody>
      </p:sp>
      <p:sp>
        <p:nvSpPr>
          <p:cNvPr id="12" name="Text Box 39"/>
          <p:cNvSpPr txBox="1">
            <a:spLocks noChangeArrowheads="1"/>
          </p:cNvSpPr>
          <p:nvPr/>
        </p:nvSpPr>
        <p:spPr bwMode="auto">
          <a:xfrm>
            <a:off x="1550989" y="1808164"/>
            <a:ext cx="2789237" cy="1384995"/>
          </a:xfrm>
          <a:prstGeom prst="rect">
            <a:avLst/>
          </a:prstGeom>
          <a:noFill/>
          <a:ln w="9525" algn="ctr">
            <a:noFill/>
            <a:miter lim="800000"/>
            <a:headEnd/>
            <a:tailEnd/>
          </a:ln>
        </p:spPr>
        <p:txBody>
          <a:bodyPr>
            <a:spAutoFit/>
          </a:bodyPr>
          <a:lstStyle/>
          <a:p>
            <a:pPr eaLnBrk="1" hangingPunct="1">
              <a:defRPr/>
            </a:pPr>
            <a:r>
              <a:rPr lang="pt-PT" sz="1400" dirty="0">
                <a:solidFill>
                  <a:schemeClr val="tx1">
                    <a:lumMod val="85000"/>
                    <a:lumOff val="15000"/>
                  </a:schemeClr>
                </a:solidFill>
                <a:latin typeface="Microsoft YaHei" panose="020B0503020204020204" pitchFamily="34" charset="-122"/>
                <a:ea typeface="Microsoft YaHei" panose="020B0503020204020204" pitchFamily="34" charset="-122"/>
              </a:rPr>
              <a:t>Mistura células do baço</a:t>
            </a:r>
            <a:r>
              <a:rPr lang="pt-PT" sz="1400" dirty="0">
                <a:solidFill>
                  <a:srgbClr val="669900"/>
                </a:solidFill>
                <a:latin typeface="Microsoft YaHei" panose="020B0503020204020204" pitchFamily="34" charset="-122"/>
                <a:ea typeface="Microsoft YaHei" panose="020B0503020204020204" pitchFamily="34" charset="-122"/>
              </a:rPr>
              <a:t>. </a:t>
            </a:r>
            <a:r>
              <a:rPr lang="pt-PT" sz="1400" b="1" dirty="0">
                <a:solidFill>
                  <a:srgbClr val="669900"/>
                </a:solidFill>
                <a:latin typeface="Microsoft YaHei" panose="020B0503020204020204" pitchFamily="34" charset="-122"/>
                <a:ea typeface="Microsoft YaHei" panose="020B0503020204020204" pitchFamily="34" charset="-122"/>
              </a:rPr>
              <a:t>HGRT</a:t>
            </a:r>
            <a:r>
              <a:rPr lang="pt-PT" sz="1400" b="1" baseline="30000" dirty="0">
                <a:solidFill>
                  <a:srgbClr val="669900"/>
                </a:solidFill>
                <a:latin typeface="Microsoft YaHei" panose="020B0503020204020204" pitchFamily="34" charset="-122"/>
                <a:ea typeface="Microsoft YaHei" panose="020B0503020204020204" pitchFamily="34" charset="-122"/>
              </a:rPr>
              <a:t>+</a:t>
            </a:r>
            <a:r>
              <a:rPr lang="pt-PT" sz="1400" b="1" dirty="0">
                <a:solidFill>
                  <a:srgbClr val="669900"/>
                </a:solidFill>
                <a:latin typeface="Microsoft YaHei" panose="020B0503020204020204" pitchFamily="34" charset="-122"/>
                <a:ea typeface="Microsoft YaHei" panose="020B0503020204020204" pitchFamily="34" charset="-122"/>
              </a:rPr>
              <a:t> TK</a:t>
            </a:r>
            <a:r>
              <a:rPr lang="pt-PT" sz="1400" b="1" baseline="30000" dirty="0">
                <a:solidFill>
                  <a:srgbClr val="669900"/>
                </a:solidFill>
                <a:latin typeface="Microsoft YaHei" panose="020B0503020204020204" pitchFamily="34" charset="-122"/>
                <a:ea typeface="Microsoft YaHei" panose="020B0503020204020204" pitchFamily="34" charset="-122"/>
              </a:rPr>
              <a:t>+</a:t>
            </a:r>
            <a:r>
              <a:rPr lang="pt-PT" sz="1400" b="1" dirty="0">
                <a:solidFill>
                  <a:srgbClr val="669900"/>
                </a:solidFill>
                <a:latin typeface="Microsoft YaHei" panose="020B0503020204020204" pitchFamily="34" charset="-122"/>
                <a:ea typeface="Microsoft YaHei" panose="020B0503020204020204" pitchFamily="34" charset="-122"/>
              </a:rPr>
              <a:t>. </a:t>
            </a:r>
            <a:r>
              <a:rPr lang="pt-PT" sz="1400" dirty="0">
                <a:solidFill>
                  <a:schemeClr val="tx1">
                    <a:lumMod val="85000"/>
                    <a:lumOff val="15000"/>
                  </a:schemeClr>
                </a:solidFill>
                <a:latin typeface="Microsoft YaHei" panose="020B0503020204020204" pitchFamily="34" charset="-122"/>
                <a:ea typeface="Microsoft YaHei" panose="020B0503020204020204" pitchFamily="34" charset="-122"/>
              </a:rPr>
              <a:t>Algumas produzem imunoglobulinas </a:t>
            </a:r>
            <a:r>
              <a:rPr lang="pt-PT" sz="1400" dirty="0" err="1">
                <a:solidFill>
                  <a:schemeClr val="tx1">
                    <a:lumMod val="85000"/>
                    <a:lumOff val="15000"/>
                  </a:schemeClr>
                </a:solidFill>
                <a:latin typeface="Microsoft YaHei" panose="020B0503020204020204" pitchFamily="34" charset="-122"/>
                <a:ea typeface="Microsoft YaHei" panose="020B0503020204020204" pitchFamily="34" charset="-122"/>
              </a:rPr>
              <a:t>anti-X</a:t>
            </a:r>
            <a:r>
              <a:rPr lang="pt-PT" sz="1400" dirty="0">
                <a:solidFill>
                  <a:schemeClr val="tx1">
                    <a:lumMod val="85000"/>
                    <a:lumOff val="15000"/>
                  </a:schemeClr>
                </a:solidFill>
                <a:latin typeface="Microsoft YaHei" panose="020B0503020204020204" pitchFamily="34" charset="-122"/>
                <a:ea typeface="Microsoft YaHei" panose="020B0503020204020204" pitchFamily="34" charset="-122"/>
              </a:rPr>
              <a:t>.</a:t>
            </a:r>
          </a:p>
          <a:p>
            <a:pPr eaLnBrk="1" hangingPunct="1">
              <a:defRPr/>
            </a:pPr>
            <a:r>
              <a:rPr lang="pt-PT" sz="1400" dirty="0">
                <a:solidFill>
                  <a:schemeClr val="tx1">
                    <a:lumMod val="85000"/>
                    <a:lumOff val="15000"/>
                  </a:schemeClr>
                </a:solidFill>
                <a:latin typeface="Microsoft YaHei" panose="020B0503020204020204" pitchFamily="34" charset="-122"/>
                <a:ea typeface="Microsoft YaHei" panose="020B0503020204020204" pitchFamily="34" charset="-122"/>
              </a:rPr>
              <a:t>Não crescem em cultura.</a:t>
            </a:r>
          </a:p>
          <a:p>
            <a:pPr eaLnBrk="1" hangingPunct="1">
              <a:defRPr/>
            </a:pPr>
            <a:endParaRPr lang="pt-PT" sz="1400" dirty="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17" name="Text Box 39"/>
          <p:cNvSpPr txBox="1">
            <a:spLocks noChangeArrowheads="1"/>
          </p:cNvSpPr>
          <p:nvPr/>
        </p:nvSpPr>
        <p:spPr bwMode="auto">
          <a:xfrm>
            <a:off x="7283651" y="6126490"/>
            <a:ext cx="1847850" cy="738664"/>
          </a:xfrm>
          <a:prstGeom prst="rect">
            <a:avLst/>
          </a:prstGeom>
          <a:noFill/>
          <a:ln w="9525" algn="ctr">
            <a:noFill/>
            <a:miter lim="800000"/>
            <a:headEnd/>
            <a:tailEnd/>
          </a:ln>
        </p:spPr>
        <p:txBody>
          <a:bodyPr>
            <a:spAutoFit/>
          </a:bodyPr>
          <a:lstStyle/>
          <a:p>
            <a:pPr algn="ctr" eaLnBrk="1" hangingPunct="1">
              <a:defRPr/>
            </a:pPr>
            <a:r>
              <a:rPr lang="pt-PT" sz="1400" dirty="0">
                <a:solidFill>
                  <a:schemeClr val="tx1">
                    <a:lumMod val="85000"/>
                    <a:lumOff val="15000"/>
                  </a:schemeClr>
                </a:solidFill>
                <a:latin typeface="Microsoft YaHei" panose="020B0503020204020204" pitchFamily="34" charset="-122"/>
                <a:ea typeface="Microsoft YaHei" panose="020B0503020204020204" pitchFamily="34" charset="-122"/>
              </a:rPr>
              <a:t>Hibridomas que produzem </a:t>
            </a:r>
            <a:r>
              <a:rPr lang="pt-PT" sz="1400" b="1" dirty="0">
                <a:solidFill>
                  <a:srgbClr val="800000"/>
                </a:solidFill>
                <a:latin typeface="Microsoft YaHei" panose="020B0503020204020204" pitchFamily="34" charset="-122"/>
                <a:ea typeface="Microsoft YaHei" panose="020B0503020204020204" pitchFamily="34" charset="-122"/>
              </a:rPr>
              <a:t>anticorpo </a:t>
            </a:r>
            <a:r>
              <a:rPr lang="pt-PT" sz="1400" b="1" dirty="0" err="1">
                <a:solidFill>
                  <a:srgbClr val="800000"/>
                </a:solidFill>
                <a:latin typeface="Microsoft YaHei" panose="020B0503020204020204" pitchFamily="34" charset="-122"/>
                <a:ea typeface="Microsoft YaHei" panose="020B0503020204020204" pitchFamily="34" charset="-122"/>
              </a:rPr>
              <a:t>anti-X</a:t>
            </a:r>
            <a:endParaRPr lang="pt-PT" sz="1400" b="1" dirty="0">
              <a:solidFill>
                <a:srgbClr val="800000"/>
              </a:solidFill>
              <a:latin typeface="Microsoft YaHei" panose="020B0503020204020204" pitchFamily="34" charset="-122"/>
              <a:ea typeface="Microsoft YaHei" panose="020B0503020204020204" pitchFamily="34" charset="-122"/>
            </a:endParaRPr>
          </a:p>
        </p:txBody>
      </p:sp>
      <p:sp>
        <p:nvSpPr>
          <p:cNvPr id="18" name="Seta para baixo 17"/>
          <p:cNvSpPr/>
          <p:nvPr/>
        </p:nvSpPr>
        <p:spPr>
          <a:xfrm>
            <a:off x="6005514" y="2168525"/>
            <a:ext cx="134937" cy="450850"/>
          </a:xfrm>
          <a:prstGeom prst="downArrow">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PT" sz="1400">
              <a:latin typeface="Microsoft YaHei" panose="020B0503020204020204" pitchFamily="34" charset="-122"/>
              <a:ea typeface="Microsoft YaHei" panose="020B0503020204020204" pitchFamily="34" charset="-122"/>
            </a:endParaRPr>
          </a:p>
        </p:txBody>
      </p:sp>
      <p:sp>
        <p:nvSpPr>
          <p:cNvPr id="24589" name="Text Box 39"/>
          <p:cNvSpPr txBox="1">
            <a:spLocks noChangeArrowheads="1"/>
          </p:cNvSpPr>
          <p:nvPr/>
        </p:nvSpPr>
        <p:spPr bwMode="auto">
          <a:xfrm>
            <a:off x="5937251" y="2252664"/>
            <a:ext cx="923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sz="1400">
                <a:solidFill>
                  <a:srgbClr val="800000"/>
                </a:solidFill>
                <a:latin typeface="Microsoft YaHei" panose="020B0503020204020204" pitchFamily="34" charset="-122"/>
                <a:ea typeface="Microsoft YaHei" panose="020B0503020204020204" pitchFamily="34" charset="-122"/>
              </a:rPr>
              <a:t>Fusão</a:t>
            </a:r>
          </a:p>
        </p:txBody>
      </p:sp>
      <p:sp>
        <p:nvSpPr>
          <p:cNvPr id="19" name="Seta para baixo 18"/>
          <p:cNvSpPr/>
          <p:nvPr/>
        </p:nvSpPr>
        <p:spPr>
          <a:xfrm rot="3107982">
            <a:off x="5180013" y="1492251"/>
            <a:ext cx="139700" cy="327025"/>
          </a:xfrm>
          <a:prstGeom prst="downArrow">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PT" sz="1400">
              <a:latin typeface="Microsoft YaHei" panose="020B0503020204020204" pitchFamily="34" charset="-122"/>
              <a:ea typeface="Microsoft YaHei" panose="020B0503020204020204" pitchFamily="34" charset="-122"/>
            </a:endParaRPr>
          </a:p>
        </p:txBody>
      </p:sp>
      <p:sp>
        <p:nvSpPr>
          <p:cNvPr id="20" name="Seta para baixo 19"/>
          <p:cNvSpPr/>
          <p:nvPr/>
        </p:nvSpPr>
        <p:spPr>
          <a:xfrm>
            <a:off x="6005514" y="3159126"/>
            <a:ext cx="134937" cy="449263"/>
          </a:xfrm>
          <a:prstGeom prst="downArrow">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PT" sz="1400">
              <a:latin typeface="Microsoft YaHei" panose="020B0503020204020204" pitchFamily="34" charset="-122"/>
              <a:ea typeface="Microsoft YaHei" panose="020B0503020204020204" pitchFamily="34" charset="-122"/>
            </a:endParaRPr>
          </a:p>
        </p:txBody>
      </p:sp>
      <p:sp>
        <p:nvSpPr>
          <p:cNvPr id="14" name="Text Box 39"/>
          <p:cNvSpPr txBox="1">
            <a:spLocks noChangeArrowheads="1"/>
          </p:cNvSpPr>
          <p:nvPr/>
        </p:nvSpPr>
        <p:spPr bwMode="auto">
          <a:xfrm>
            <a:off x="6230938" y="3222626"/>
            <a:ext cx="1665287" cy="307777"/>
          </a:xfrm>
          <a:prstGeom prst="rect">
            <a:avLst/>
          </a:prstGeom>
          <a:noFill/>
          <a:ln w="9525" algn="ctr">
            <a:noFill/>
            <a:miter lim="800000"/>
            <a:headEnd/>
            <a:tailEnd/>
          </a:ln>
        </p:spPr>
        <p:txBody>
          <a:bodyPr wrap="square">
            <a:spAutoFit/>
          </a:bodyPr>
          <a:lstStyle/>
          <a:p>
            <a:pPr algn="ctr" eaLnBrk="1" hangingPunct="1">
              <a:defRPr/>
            </a:pPr>
            <a:r>
              <a:rPr lang="pt-PT" sz="1400" dirty="0">
                <a:solidFill>
                  <a:schemeClr val="tx1">
                    <a:lumMod val="85000"/>
                    <a:lumOff val="15000"/>
                  </a:schemeClr>
                </a:solidFill>
                <a:latin typeface="Microsoft YaHei" panose="020B0503020204020204" pitchFamily="34" charset="-122"/>
                <a:ea typeface="Microsoft YaHei" panose="020B0503020204020204" pitchFamily="34" charset="-122"/>
              </a:rPr>
              <a:t>Selecção em HAT</a:t>
            </a:r>
          </a:p>
        </p:txBody>
      </p:sp>
      <p:sp>
        <p:nvSpPr>
          <p:cNvPr id="21" name="Seta para baixo 20"/>
          <p:cNvSpPr/>
          <p:nvPr/>
        </p:nvSpPr>
        <p:spPr>
          <a:xfrm>
            <a:off x="6005514" y="4778376"/>
            <a:ext cx="98425" cy="360363"/>
          </a:xfrm>
          <a:prstGeom prst="downArrow">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PT" sz="1400">
              <a:latin typeface="Microsoft YaHei" panose="020B0503020204020204" pitchFamily="34" charset="-122"/>
              <a:ea typeface="Microsoft YaHei" panose="020B0503020204020204" pitchFamily="34" charset="-122"/>
            </a:endParaRPr>
          </a:p>
        </p:txBody>
      </p:sp>
      <p:sp>
        <p:nvSpPr>
          <p:cNvPr id="22" name="Seta para baixo 21"/>
          <p:cNvSpPr/>
          <p:nvPr/>
        </p:nvSpPr>
        <p:spPr>
          <a:xfrm rot="2287786">
            <a:off x="5499100" y="4697414"/>
            <a:ext cx="120650" cy="452437"/>
          </a:xfrm>
          <a:prstGeom prst="downArrow">
            <a:avLst>
              <a:gd name="adj1" fmla="val 50000"/>
              <a:gd name="adj2" fmla="val 55132"/>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PT" sz="1400">
              <a:latin typeface="Microsoft YaHei" panose="020B0503020204020204" pitchFamily="34" charset="-122"/>
              <a:ea typeface="Microsoft YaHei" panose="020B0503020204020204" pitchFamily="34" charset="-122"/>
            </a:endParaRPr>
          </a:p>
        </p:txBody>
      </p:sp>
      <p:sp>
        <p:nvSpPr>
          <p:cNvPr id="25" name="Seta para baixo 24"/>
          <p:cNvSpPr/>
          <p:nvPr/>
        </p:nvSpPr>
        <p:spPr>
          <a:xfrm rot="19312214" flipH="1">
            <a:off x="6569075" y="4697414"/>
            <a:ext cx="120650" cy="452437"/>
          </a:xfrm>
          <a:prstGeom prst="downArrow">
            <a:avLst>
              <a:gd name="adj1" fmla="val 50000"/>
              <a:gd name="adj2" fmla="val 55132"/>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PT" sz="1400">
              <a:latin typeface="Microsoft YaHei" panose="020B0503020204020204" pitchFamily="34" charset="-122"/>
              <a:ea typeface="Microsoft YaHei" panose="020B0503020204020204" pitchFamily="34" charset="-122"/>
            </a:endParaRPr>
          </a:p>
        </p:txBody>
      </p:sp>
      <p:sp>
        <p:nvSpPr>
          <p:cNvPr id="15" name="Text Box 39"/>
          <p:cNvSpPr txBox="1">
            <a:spLocks noChangeArrowheads="1"/>
          </p:cNvSpPr>
          <p:nvPr/>
        </p:nvSpPr>
        <p:spPr bwMode="auto">
          <a:xfrm>
            <a:off x="6503661" y="4611906"/>
            <a:ext cx="1439862" cy="523220"/>
          </a:xfrm>
          <a:prstGeom prst="rect">
            <a:avLst/>
          </a:prstGeom>
          <a:noFill/>
          <a:ln w="9525" algn="ctr">
            <a:noFill/>
            <a:miter lim="800000"/>
            <a:headEnd/>
            <a:tailEnd/>
          </a:ln>
        </p:spPr>
        <p:txBody>
          <a:bodyPr wrap="square">
            <a:spAutoFit/>
          </a:bodyPr>
          <a:lstStyle/>
          <a:p>
            <a:pPr algn="ctr" eaLnBrk="1" hangingPunct="1">
              <a:defRPr/>
            </a:pPr>
            <a:r>
              <a:rPr lang="pt-PT" sz="1400" dirty="0">
                <a:solidFill>
                  <a:schemeClr val="tx1">
                    <a:lumMod val="85000"/>
                    <a:lumOff val="15000"/>
                  </a:schemeClr>
                </a:solidFill>
                <a:latin typeface="Microsoft YaHei" panose="020B0503020204020204" pitchFamily="34" charset="-122"/>
                <a:ea typeface="Microsoft YaHei" panose="020B0503020204020204" pitchFamily="34" charset="-122"/>
              </a:rPr>
              <a:t>Isolamento de clones</a:t>
            </a:r>
          </a:p>
        </p:txBody>
      </p:sp>
      <p:sp>
        <p:nvSpPr>
          <p:cNvPr id="26" name="Seta para baixo 25"/>
          <p:cNvSpPr/>
          <p:nvPr/>
        </p:nvSpPr>
        <p:spPr>
          <a:xfrm>
            <a:off x="6005514" y="5678488"/>
            <a:ext cx="134937" cy="495300"/>
          </a:xfrm>
          <a:prstGeom prst="downArrow">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PT" sz="1400">
              <a:latin typeface="Microsoft YaHei" panose="020B0503020204020204" pitchFamily="34" charset="-122"/>
              <a:ea typeface="Microsoft YaHei" panose="020B0503020204020204" pitchFamily="34" charset="-122"/>
            </a:endParaRPr>
          </a:p>
        </p:txBody>
      </p:sp>
      <p:sp>
        <p:nvSpPr>
          <p:cNvPr id="16" name="Text Box 39"/>
          <p:cNvSpPr txBox="1">
            <a:spLocks noChangeArrowheads="1"/>
          </p:cNvSpPr>
          <p:nvPr/>
        </p:nvSpPr>
        <p:spPr bwMode="auto">
          <a:xfrm>
            <a:off x="3118410" y="6035525"/>
            <a:ext cx="1848037" cy="738664"/>
          </a:xfrm>
          <a:prstGeom prst="rect">
            <a:avLst/>
          </a:prstGeom>
          <a:noFill/>
          <a:ln w="9525" algn="ctr">
            <a:noFill/>
            <a:miter lim="800000"/>
            <a:headEnd/>
            <a:tailEnd/>
          </a:ln>
        </p:spPr>
        <p:txBody>
          <a:bodyPr wrap="square">
            <a:spAutoFit/>
          </a:bodyPr>
          <a:lstStyle/>
          <a:p>
            <a:pPr algn="ctr" eaLnBrk="1" hangingPunct="1">
              <a:defRPr/>
            </a:pPr>
            <a:r>
              <a:rPr lang="pt-PT" sz="1400" dirty="0">
                <a:solidFill>
                  <a:schemeClr val="tx1">
                    <a:lumMod val="85000"/>
                    <a:lumOff val="15000"/>
                  </a:schemeClr>
                </a:solidFill>
                <a:latin typeface="Microsoft YaHei" panose="020B0503020204020204" pitchFamily="34" charset="-122"/>
                <a:ea typeface="Microsoft YaHei" panose="020B0503020204020204" pitchFamily="34" charset="-122"/>
              </a:rPr>
              <a:t>Rastreio dos clones e expansão dos clones positivos</a:t>
            </a:r>
          </a:p>
        </p:txBody>
      </p:sp>
      <p:pic>
        <p:nvPicPr>
          <p:cNvPr id="24600" name="Picture 2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91263" y="1811338"/>
            <a:ext cx="1103312" cy="474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 Box 12"/>
          <p:cNvSpPr txBox="1">
            <a:spLocks noChangeArrowheads="1"/>
          </p:cNvSpPr>
          <p:nvPr/>
        </p:nvSpPr>
        <p:spPr bwMode="auto">
          <a:xfrm>
            <a:off x="1800786" y="3161"/>
            <a:ext cx="8611720" cy="461665"/>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a:spAutoFit/>
          </a:bodyPr>
          <a:lstStyle/>
          <a:p>
            <a:pPr algn="just" eaLnBrk="1" hangingPunct="1">
              <a:defRPr/>
            </a:pPr>
            <a:r>
              <a:rPr lang="pt-PT" sz="2400" b="1" dirty="0">
                <a:solidFill>
                  <a:srgbClr val="800000"/>
                </a:solidFill>
                <a:latin typeface="Microsoft YaHei" panose="020B0503020204020204" pitchFamily="34" charset="-122"/>
                <a:ea typeface="Microsoft YaHei" panose="020B0503020204020204" pitchFamily="34" charset="-122"/>
              </a:rPr>
              <a:t>Produção de anticorpos monoclonais</a:t>
            </a:r>
            <a:endParaRPr lang="en-US" sz="2400" b="1" dirty="0">
              <a:solidFill>
                <a:srgbClr val="80000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084966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5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60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58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58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458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458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458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7" grpId="0"/>
      <p:bldP spid="18" grpId="0" animBg="1"/>
      <p:bldP spid="24589" grpId="0"/>
      <p:bldP spid="19" grpId="0" animBg="1"/>
      <p:bldP spid="20" grpId="0" animBg="1"/>
      <p:bldP spid="14" grpId="0"/>
      <p:bldP spid="21" grpId="0" animBg="1"/>
      <p:bldP spid="22" grpId="0" animBg="1"/>
      <p:bldP spid="25" grpId="0" animBg="1"/>
      <p:bldP spid="15" grpId="0"/>
      <p:bldP spid="26" grpId="0" animBg="1"/>
      <p:bldP spid="1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806389" y="-2354"/>
            <a:ext cx="859267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25000"/>
              </a:lnSpc>
              <a:defRPr/>
            </a:pPr>
            <a:r>
              <a:rPr lang="pt-PT" sz="2400" b="1" dirty="0">
                <a:solidFill>
                  <a:srgbClr val="800000"/>
                </a:solidFill>
                <a:latin typeface="Microsoft YaHei" panose="020B0503020204020204" pitchFamily="34" charset="-122"/>
                <a:ea typeface="Microsoft YaHei" panose="020B0503020204020204" pitchFamily="34" charset="-122"/>
              </a:rPr>
              <a:t>Escolha e imunização do animal</a:t>
            </a:r>
          </a:p>
        </p:txBody>
      </p:sp>
      <p:pic>
        <p:nvPicPr>
          <p:cNvPr id="19460" name="Picture 3" descr="balb"/>
          <p:cNvPicPr>
            <a:picLocks noChangeAspect="1" noChangeArrowheads="1"/>
          </p:cNvPicPr>
          <p:nvPr/>
        </p:nvPicPr>
        <p:blipFill>
          <a:blip r:embed="rId2"/>
          <a:srcRect/>
          <a:stretch>
            <a:fillRect/>
          </a:stretch>
        </p:blipFill>
        <p:spPr bwMode="auto">
          <a:xfrm>
            <a:off x="1983227" y="981797"/>
            <a:ext cx="1641475" cy="167005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54276" name="Text Box 4"/>
          <p:cNvSpPr txBox="1">
            <a:spLocks noChangeArrowheads="1"/>
          </p:cNvSpPr>
          <p:nvPr/>
        </p:nvSpPr>
        <p:spPr bwMode="auto">
          <a:xfrm>
            <a:off x="3846513" y="504680"/>
            <a:ext cx="6348521" cy="3046988"/>
          </a:xfrm>
          <a:prstGeom prst="rect">
            <a:avLst/>
          </a:prstGeom>
          <a:noFill/>
          <a:ln w="9525" algn="ctr">
            <a:noFill/>
            <a:miter lim="800000"/>
            <a:headEnd/>
            <a:tailEnd/>
          </a:ln>
        </p:spPr>
        <p:txBody>
          <a:bodyPr wrap="square">
            <a:spAutoFit/>
          </a:bodyPr>
          <a:lstStyle/>
          <a:p>
            <a:pPr eaLnBrk="1" hangingPunct="1">
              <a:lnSpc>
                <a:spcPct val="200000"/>
              </a:lnSpc>
              <a:spcBef>
                <a:spcPct val="50000"/>
              </a:spcBef>
              <a:defRPr/>
            </a:pPr>
            <a:r>
              <a:rPr lang="pt-PT" sz="1600" b="1" dirty="0">
                <a:solidFill>
                  <a:srgbClr val="800000"/>
                </a:solidFill>
                <a:latin typeface="Microsoft YaHei" panose="020B0503020204020204" pitchFamily="34" charset="-122"/>
                <a:ea typeface="Microsoft YaHei" panose="020B0503020204020204" pitchFamily="34" charset="-122"/>
              </a:rPr>
              <a:t>Murganho BALB/c </a:t>
            </a:r>
            <a:r>
              <a:rPr lang="pt-PT" sz="1600" dirty="0">
                <a:solidFill>
                  <a:schemeClr val="tx1">
                    <a:lumMod val="75000"/>
                    <a:lumOff val="25000"/>
                  </a:schemeClr>
                </a:solidFill>
                <a:latin typeface="Microsoft YaHei" panose="020B0503020204020204" pitchFamily="34" charset="-122"/>
                <a:ea typeface="Microsoft YaHei" panose="020B0503020204020204" pitchFamily="34" charset="-122"/>
              </a:rPr>
              <a:t>(</a:t>
            </a:r>
            <a:r>
              <a:rPr lang="pt-PT" sz="1600" dirty="0">
                <a:solidFill>
                  <a:schemeClr val="tx1">
                    <a:lumMod val="75000"/>
                    <a:lumOff val="25000"/>
                  </a:schemeClr>
                </a:solidFill>
                <a:latin typeface="Microsoft YaHei" panose="020B0503020204020204" pitchFamily="34" charset="-122"/>
                <a:ea typeface="Microsoft YaHei" panose="020B0503020204020204" pitchFamily="34" charset="-122"/>
                <a:cs typeface="Times New Roman" pitchFamily="18" charset="0"/>
              </a:rPr>
              <a:t>♀)</a:t>
            </a:r>
          </a:p>
          <a:p>
            <a:pPr eaLnBrk="1" hangingPunct="1">
              <a:lnSpc>
                <a:spcPct val="200000"/>
              </a:lnSpc>
              <a:spcBef>
                <a:spcPct val="50000"/>
              </a:spcBef>
              <a:defRPr/>
            </a:pPr>
            <a:r>
              <a:rPr lang="pt-PT" sz="1600" dirty="0">
                <a:solidFill>
                  <a:schemeClr val="tx1">
                    <a:lumMod val="85000"/>
                    <a:lumOff val="15000"/>
                  </a:schemeClr>
                </a:solidFill>
                <a:latin typeface="Microsoft YaHei" panose="020B0503020204020204" pitchFamily="34" charset="-122"/>
                <a:ea typeface="Microsoft YaHei" panose="020B0503020204020204" pitchFamily="34" charset="-122"/>
              </a:rPr>
              <a:t>  Fácil manipulação</a:t>
            </a:r>
          </a:p>
          <a:p>
            <a:pPr eaLnBrk="1" hangingPunct="1">
              <a:lnSpc>
                <a:spcPct val="200000"/>
              </a:lnSpc>
              <a:spcBef>
                <a:spcPct val="50000"/>
              </a:spcBef>
              <a:defRPr/>
            </a:pPr>
            <a:r>
              <a:rPr lang="pt-PT" sz="1600" dirty="0">
                <a:solidFill>
                  <a:schemeClr val="tx1">
                    <a:lumMod val="85000"/>
                    <a:lumOff val="15000"/>
                  </a:schemeClr>
                </a:solidFill>
                <a:latin typeface="Microsoft YaHei" panose="020B0503020204020204" pitchFamily="34" charset="-122"/>
                <a:ea typeface="Microsoft YaHei" panose="020B0503020204020204" pitchFamily="34" charset="-122"/>
              </a:rPr>
              <a:t>  Manutenção barata</a:t>
            </a:r>
          </a:p>
          <a:p>
            <a:pPr eaLnBrk="1" hangingPunct="1">
              <a:lnSpc>
                <a:spcPct val="200000"/>
              </a:lnSpc>
              <a:spcBef>
                <a:spcPct val="50000"/>
              </a:spcBef>
              <a:defRPr/>
            </a:pPr>
            <a:r>
              <a:rPr lang="pt-PT" sz="1600" dirty="0">
                <a:solidFill>
                  <a:schemeClr val="tx1">
                    <a:lumMod val="85000"/>
                    <a:lumOff val="15000"/>
                  </a:schemeClr>
                </a:solidFill>
                <a:latin typeface="Microsoft YaHei" panose="020B0503020204020204" pitchFamily="34" charset="-122"/>
                <a:ea typeface="Microsoft YaHei" panose="020B0503020204020204" pitchFamily="34" charset="-122"/>
              </a:rPr>
              <a:t>  Boa resposta a baixa concentração de antigénio</a:t>
            </a:r>
          </a:p>
          <a:p>
            <a:pPr eaLnBrk="1" hangingPunct="1">
              <a:lnSpc>
                <a:spcPct val="200000"/>
              </a:lnSpc>
              <a:spcBef>
                <a:spcPct val="50000"/>
              </a:spcBef>
              <a:defRPr/>
            </a:pPr>
            <a:r>
              <a:rPr lang="pt-PT" sz="1600" dirty="0">
                <a:solidFill>
                  <a:schemeClr val="tx1">
                    <a:lumMod val="85000"/>
                    <a:lumOff val="15000"/>
                  </a:schemeClr>
                </a:solidFill>
                <a:latin typeface="Microsoft YaHei" panose="020B0503020204020204" pitchFamily="34" charset="-122"/>
                <a:ea typeface="Microsoft YaHei" panose="020B0503020204020204" pitchFamily="34" charset="-122"/>
              </a:rPr>
              <a:t>  Crescimento de hibridomas na cavidade peritoneal</a:t>
            </a:r>
          </a:p>
        </p:txBody>
      </p:sp>
      <p:sp>
        <p:nvSpPr>
          <p:cNvPr id="9" name="Oval 8"/>
          <p:cNvSpPr/>
          <p:nvPr/>
        </p:nvSpPr>
        <p:spPr>
          <a:xfrm flipH="1">
            <a:off x="3953770" y="1409946"/>
            <a:ext cx="72000" cy="72000"/>
          </a:xfrm>
          <a:prstGeom prst="ellipse">
            <a:avLst/>
          </a:prstGeom>
          <a:solidFill>
            <a:srgbClr val="FF9900"/>
          </a:solidFill>
          <a:ln>
            <a:noFill/>
          </a:ln>
          <a:scene3d>
            <a:camera prst="perspectiveContrastingRigh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sz="1600" dirty="0">
              <a:latin typeface="Microsoft YaHei" panose="020B0503020204020204" pitchFamily="34" charset="-122"/>
              <a:ea typeface="Microsoft YaHei" panose="020B0503020204020204" pitchFamily="34" charset="-122"/>
            </a:endParaRPr>
          </a:p>
        </p:txBody>
      </p:sp>
      <p:sp>
        <p:nvSpPr>
          <p:cNvPr id="12" name="Oval 11"/>
          <p:cNvSpPr/>
          <p:nvPr/>
        </p:nvSpPr>
        <p:spPr>
          <a:xfrm flipH="1">
            <a:off x="3953770" y="2019838"/>
            <a:ext cx="72000" cy="72000"/>
          </a:xfrm>
          <a:prstGeom prst="ellipse">
            <a:avLst/>
          </a:prstGeom>
          <a:solidFill>
            <a:srgbClr val="FF9900"/>
          </a:solidFill>
          <a:ln>
            <a:noFill/>
          </a:ln>
          <a:scene3d>
            <a:camera prst="perspectiveContrastingRigh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sz="1600" dirty="0">
              <a:latin typeface="Microsoft YaHei" panose="020B0503020204020204" pitchFamily="34" charset="-122"/>
              <a:ea typeface="Microsoft YaHei" panose="020B0503020204020204" pitchFamily="34" charset="-122"/>
            </a:endParaRPr>
          </a:p>
        </p:txBody>
      </p:sp>
      <p:sp>
        <p:nvSpPr>
          <p:cNvPr id="13" name="Oval 12"/>
          <p:cNvSpPr/>
          <p:nvPr/>
        </p:nvSpPr>
        <p:spPr>
          <a:xfrm flipH="1">
            <a:off x="3953770" y="2629730"/>
            <a:ext cx="72000" cy="72000"/>
          </a:xfrm>
          <a:prstGeom prst="ellipse">
            <a:avLst/>
          </a:prstGeom>
          <a:solidFill>
            <a:srgbClr val="FF9900"/>
          </a:solidFill>
          <a:ln>
            <a:noFill/>
          </a:ln>
          <a:scene3d>
            <a:camera prst="perspectiveContrastingRigh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sz="1600" dirty="0">
              <a:latin typeface="Microsoft YaHei" panose="020B0503020204020204" pitchFamily="34" charset="-122"/>
              <a:ea typeface="Microsoft YaHei" panose="020B0503020204020204" pitchFamily="34" charset="-122"/>
            </a:endParaRPr>
          </a:p>
        </p:txBody>
      </p:sp>
      <p:sp>
        <p:nvSpPr>
          <p:cNvPr id="14" name="Oval 13"/>
          <p:cNvSpPr/>
          <p:nvPr/>
        </p:nvSpPr>
        <p:spPr>
          <a:xfrm flipH="1">
            <a:off x="3953770" y="3239621"/>
            <a:ext cx="72000" cy="72000"/>
          </a:xfrm>
          <a:prstGeom prst="ellipse">
            <a:avLst/>
          </a:prstGeom>
          <a:solidFill>
            <a:srgbClr val="FF9900"/>
          </a:solidFill>
          <a:ln>
            <a:noFill/>
          </a:ln>
          <a:scene3d>
            <a:camera prst="perspectiveContrastingRigh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sz="16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4118952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0" y="32607"/>
            <a:ext cx="11834204" cy="466148"/>
          </a:xfrm>
        </p:spPr>
        <p:txBody>
          <a:bodyPr>
            <a:noAutofit/>
          </a:bodyPr>
          <a:lstStyle/>
          <a:p>
            <a:pPr lvl="0" algn="just"/>
            <a:r>
              <a:rPr lang="en-US" sz="2800" b="1" cap="small" dirty="0" err="1">
                <a:solidFill>
                  <a:srgbClr val="800000"/>
                </a:solidFill>
                <a:latin typeface="Microsoft YaHei" panose="020B0503020204020204" pitchFamily="34" charset="-122"/>
                <a:ea typeface="Microsoft YaHei" panose="020B0503020204020204" pitchFamily="34" charset="-122"/>
                <a:sym typeface="Arial"/>
              </a:rPr>
              <a:t>Características</a:t>
            </a:r>
            <a:r>
              <a:rPr lang="en-US" sz="2800" b="1" cap="small" dirty="0">
                <a:solidFill>
                  <a:srgbClr val="800000"/>
                </a:solidFill>
                <a:latin typeface="Microsoft YaHei" panose="020B0503020204020204" pitchFamily="34" charset="-122"/>
                <a:ea typeface="Microsoft YaHei" panose="020B0503020204020204" pitchFamily="34" charset="-122"/>
                <a:sym typeface="Arial"/>
              </a:rPr>
              <a:t> das </a:t>
            </a:r>
            <a:r>
              <a:rPr lang="en-US" sz="2800" b="1" cap="small" dirty="0" err="1">
                <a:solidFill>
                  <a:srgbClr val="800000"/>
                </a:solidFill>
                <a:latin typeface="Microsoft YaHei" panose="020B0503020204020204" pitchFamily="34" charset="-122"/>
                <a:ea typeface="Microsoft YaHei" panose="020B0503020204020204" pitchFamily="34" charset="-122"/>
                <a:sym typeface="Arial"/>
              </a:rPr>
              <a:t>interacções</a:t>
            </a:r>
            <a:r>
              <a:rPr lang="en-US" sz="2800" b="1" cap="small" dirty="0">
                <a:solidFill>
                  <a:srgbClr val="800000"/>
                </a:solidFill>
                <a:latin typeface="Microsoft YaHei" panose="020B0503020204020204" pitchFamily="34" charset="-122"/>
                <a:ea typeface="Microsoft YaHei" panose="020B0503020204020204" pitchFamily="34" charset="-122"/>
                <a:sym typeface="Arial"/>
              </a:rPr>
              <a:t> entre </a:t>
            </a:r>
            <a:r>
              <a:rPr lang="en-US" sz="2800" b="1" cap="small" dirty="0" err="1">
                <a:solidFill>
                  <a:srgbClr val="800000"/>
                </a:solidFill>
                <a:latin typeface="Microsoft YaHei" panose="020B0503020204020204" pitchFamily="34" charset="-122"/>
                <a:ea typeface="Microsoft YaHei" panose="020B0503020204020204" pitchFamily="34" charset="-122"/>
                <a:sym typeface="Arial"/>
              </a:rPr>
              <a:t>receptores</a:t>
            </a:r>
            <a:r>
              <a:rPr lang="en-US" sz="2800" b="1" cap="small" dirty="0">
                <a:solidFill>
                  <a:srgbClr val="800000"/>
                </a:solidFill>
                <a:latin typeface="Microsoft YaHei" panose="020B0503020204020204" pitchFamily="34" charset="-122"/>
                <a:ea typeface="Microsoft YaHei" panose="020B0503020204020204" pitchFamily="34" charset="-122"/>
                <a:sym typeface="Arial"/>
              </a:rPr>
              <a:t> e </a:t>
            </a:r>
            <a:r>
              <a:rPr lang="en-US" sz="2800" b="1" cap="small" dirty="0" err="1">
                <a:solidFill>
                  <a:srgbClr val="800000"/>
                </a:solidFill>
                <a:latin typeface="Microsoft YaHei" panose="020B0503020204020204" pitchFamily="34" charset="-122"/>
                <a:ea typeface="Microsoft YaHei" panose="020B0503020204020204" pitchFamily="34" charset="-122"/>
                <a:sym typeface="Arial"/>
              </a:rPr>
              <a:t>ligandos</a:t>
            </a:r>
            <a:endParaRPr lang="en-US" sz="2800" b="1" cap="small" dirty="0">
              <a:solidFill>
                <a:srgbClr val="800000"/>
              </a:solidFill>
              <a:latin typeface="Microsoft YaHei" panose="020B0503020204020204" pitchFamily="34" charset="-122"/>
              <a:ea typeface="Microsoft YaHei" panose="020B0503020204020204" pitchFamily="34" charset="-122"/>
              <a:sym typeface="Calibri"/>
            </a:endParaRPr>
          </a:p>
        </p:txBody>
      </p:sp>
      <p:sp>
        <p:nvSpPr>
          <p:cNvPr id="98" name="Shape 98"/>
          <p:cNvSpPr txBox="1">
            <a:spLocks noGrp="1"/>
          </p:cNvSpPr>
          <p:nvPr>
            <p:ph idx="1"/>
          </p:nvPr>
        </p:nvSpPr>
        <p:spPr>
          <a:xfrm>
            <a:off x="5971305" y="1216018"/>
            <a:ext cx="5738204" cy="4351338"/>
          </a:xfrm>
        </p:spPr>
        <p:txBody>
          <a:bodyPr>
            <a:noAutofit/>
          </a:bodyPr>
          <a:lstStyle/>
          <a:p>
            <a:pPr marL="0" lvl="0" indent="0" algn="just">
              <a:lnSpc>
                <a:spcPct val="160000"/>
              </a:lnSpc>
              <a:buNone/>
            </a:pPr>
            <a:r>
              <a:rPr lang="en-US" sz="2000" dirty="0">
                <a:latin typeface="Microsoft YaHei" panose="020B0503020204020204" pitchFamily="34" charset="-122"/>
                <a:ea typeface="Microsoft YaHei" panose="020B0503020204020204" pitchFamily="34" charset="-122"/>
                <a:sym typeface="Arial"/>
              </a:rPr>
              <a:t>A </a:t>
            </a:r>
            <a:r>
              <a:rPr lang="en-US" sz="2000" dirty="0" err="1">
                <a:latin typeface="Microsoft YaHei" panose="020B0503020204020204" pitchFamily="34" charset="-122"/>
                <a:ea typeface="Microsoft YaHei" panose="020B0503020204020204" pitchFamily="34" charset="-122"/>
                <a:sym typeface="Arial"/>
              </a:rPr>
              <a:t>ligação</a:t>
            </a:r>
            <a:r>
              <a:rPr lang="en-US" sz="2000" dirty="0">
                <a:latin typeface="Microsoft YaHei" panose="020B0503020204020204" pitchFamily="34" charset="-122"/>
                <a:ea typeface="Microsoft YaHei" panose="020B0503020204020204" pitchFamily="34" charset="-122"/>
                <a:sym typeface="Arial"/>
              </a:rPr>
              <a:t> entre um </a:t>
            </a:r>
            <a:r>
              <a:rPr lang="en-US" sz="2000" dirty="0" err="1">
                <a:latin typeface="Microsoft YaHei" panose="020B0503020204020204" pitchFamily="34" charset="-122"/>
                <a:ea typeface="Microsoft YaHei" panose="020B0503020204020204" pitchFamily="34" charset="-122"/>
                <a:sym typeface="Arial"/>
              </a:rPr>
              <a:t>antigénio</a:t>
            </a: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ligando</a:t>
            </a:r>
            <a:r>
              <a:rPr lang="en-US" sz="2000" dirty="0">
                <a:latin typeface="Microsoft YaHei" panose="020B0503020204020204" pitchFamily="34" charset="-122"/>
                <a:ea typeface="Microsoft YaHei" panose="020B0503020204020204" pitchFamily="34" charset="-122"/>
                <a:sym typeface="Arial"/>
              </a:rPr>
              <a:t>) e </a:t>
            </a:r>
            <a:r>
              <a:rPr lang="en-US" sz="2000" dirty="0" err="1">
                <a:latin typeface="Microsoft YaHei" panose="020B0503020204020204" pitchFamily="34" charset="-122"/>
                <a:ea typeface="Microsoft YaHei" panose="020B0503020204020204" pitchFamily="34" charset="-122"/>
                <a:sym typeface="Arial"/>
              </a:rPr>
              <a:t>uma</a:t>
            </a: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imunoglobulina</a:t>
            </a:r>
            <a:r>
              <a:rPr lang="en-US" sz="2000" dirty="0">
                <a:latin typeface="Microsoft YaHei" panose="020B0503020204020204" pitchFamily="34" charset="-122"/>
                <a:ea typeface="Microsoft YaHei" panose="020B0503020204020204" pitchFamily="34" charset="-122"/>
                <a:sym typeface="Arial"/>
              </a:rPr>
              <a:t> (receptor) </a:t>
            </a:r>
            <a:r>
              <a:rPr lang="en-US" sz="2000" dirty="0" err="1">
                <a:latin typeface="Microsoft YaHei" panose="020B0503020204020204" pitchFamily="34" charset="-122"/>
                <a:ea typeface="Microsoft YaHei" panose="020B0503020204020204" pitchFamily="34" charset="-122"/>
                <a:sym typeface="Arial"/>
              </a:rPr>
              <a:t>ocorre</a:t>
            </a:r>
            <a:r>
              <a:rPr lang="en-US" sz="2000" dirty="0">
                <a:latin typeface="Microsoft YaHei" panose="020B0503020204020204" pitchFamily="34" charset="-122"/>
                <a:ea typeface="Microsoft YaHei" panose="020B0503020204020204" pitchFamily="34" charset="-122"/>
                <a:sym typeface="Arial"/>
              </a:rPr>
              <a:t> via </a:t>
            </a:r>
            <a:r>
              <a:rPr lang="en-US" sz="2000" dirty="0" err="1">
                <a:latin typeface="Microsoft YaHei" panose="020B0503020204020204" pitchFamily="34" charset="-122"/>
                <a:ea typeface="Microsoft YaHei" panose="020B0503020204020204" pitchFamily="34" charset="-122"/>
                <a:sym typeface="Arial"/>
              </a:rPr>
              <a:t>múltiplas</a:t>
            </a: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ligações</a:t>
            </a: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não</a:t>
            </a: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covalentes</a:t>
            </a:r>
            <a:r>
              <a:rPr lang="en-US" sz="2000" dirty="0">
                <a:latin typeface="Microsoft YaHei" panose="020B0503020204020204" pitchFamily="34" charset="-122"/>
                <a:ea typeface="Microsoft YaHei" panose="020B0503020204020204" pitchFamily="34" charset="-122"/>
                <a:sym typeface="Arial"/>
              </a:rPr>
              <a:t>.</a:t>
            </a:r>
          </a:p>
          <a:p>
            <a:pPr marL="0" lvl="0" indent="0" algn="just">
              <a:lnSpc>
                <a:spcPct val="160000"/>
              </a:lnSpc>
              <a:buNone/>
            </a:pP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Cada</a:t>
            </a: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uma</a:t>
            </a: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destas</a:t>
            </a: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ligações</a:t>
            </a: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pode</a:t>
            </a:r>
            <a:r>
              <a:rPr lang="en-US" sz="2000" dirty="0">
                <a:latin typeface="Microsoft YaHei" panose="020B0503020204020204" pitchFamily="34" charset="-122"/>
                <a:ea typeface="Microsoft YaHei" panose="020B0503020204020204" pitchFamily="34" charset="-122"/>
                <a:sym typeface="Arial"/>
              </a:rPr>
              <a:t> ser </a:t>
            </a:r>
            <a:r>
              <a:rPr lang="en-US" sz="2000" dirty="0" err="1">
                <a:latin typeface="Microsoft YaHei" panose="020B0503020204020204" pitchFamily="34" charset="-122"/>
                <a:ea typeface="Microsoft YaHei" panose="020B0503020204020204" pitchFamily="34" charset="-122"/>
                <a:sym typeface="Arial"/>
              </a:rPr>
              <a:t>fraca</a:t>
            </a:r>
            <a:r>
              <a:rPr lang="en-US" sz="2000" dirty="0">
                <a:latin typeface="Microsoft YaHei" panose="020B0503020204020204" pitchFamily="34" charset="-122"/>
                <a:ea typeface="Microsoft YaHei" panose="020B0503020204020204" pitchFamily="34" charset="-122"/>
                <a:sym typeface="Arial"/>
              </a:rPr>
              <a:t>,  mas, no total, a </a:t>
            </a:r>
            <a:r>
              <a:rPr lang="en-US" sz="2000" dirty="0" err="1">
                <a:latin typeface="Microsoft YaHei" panose="020B0503020204020204" pitchFamily="34" charset="-122"/>
                <a:ea typeface="Microsoft YaHei" panose="020B0503020204020204" pitchFamily="34" charset="-122"/>
                <a:sym typeface="Arial"/>
              </a:rPr>
              <a:t>ligação</a:t>
            </a:r>
            <a:r>
              <a:rPr lang="en-US" sz="2000" dirty="0">
                <a:latin typeface="Microsoft YaHei" panose="020B0503020204020204" pitchFamily="34" charset="-122"/>
                <a:ea typeface="Microsoft YaHei" panose="020B0503020204020204" pitchFamily="34" charset="-122"/>
                <a:sym typeface="Arial"/>
              </a:rPr>
              <a:t> é de forte </a:t>
            </a:r>
            <a:r>
              <a:rPr lang="en-US" sz="2000" b="1" dirty="0" err="1">
                <a:solidFill>
                  <a:srgbClr val="800000"/>
                </a:solidFill>
                <a:latin typeface="Microsoft YaHei" panose="020B0503020204020204" pitchFamily="34" charset="-122"/>
                <a:ea typeface="Microsoft YaHei" panose="020B0503020204020204" pitchFamily="34" charset="-122"/>
                <a:sym typeface="Arial"/>
              </a:rPr>
              <a:t>afinidade</a:t>
            </a:r>
            <a:r>
              <a:rPr lang="en-US" sz="2000" dirty="0">
                <a:latin typeface="Microsoft YaHei" panose="020B0503020204020204" pitchFamily="34" charset="-122"/>
                <a:ea typeface="Microsoft YaHei" panose="020B0503020204020204" pitchFamily="34" charset="-122"/>
                <a:sym typeface="Arial"/>
              </a:rPr>
              <a:t>.</a:t>
            </a:r>
          </a:p>
          <a:p>
            <a:pPr marL="0" lvl="1" indent="0" algn="just">
              <a:lnSpc>
                <a:spcPct val="160000"/>
              </a:lnSpc>
              <a:buNone/>
            </a:pPr>
            <a:r>
              <a:rPr lang="en-US" sz="2000" dirty="0">
                <a:latin typeface="Microsoft YaHei" panose="020B0503020204020204" pitchFamily="34" charset="-122"/>
                <a:ea typeface="Microsoft YaHei" panose="020B0503020204020204" pitchFamily="34" charset="-122"/>
                <a:sym typeface="Arial"/>
              </a:rPr>
              <a:t>A </a:t>
            </a:r>
            <a:r>
              <a:rPr lang="en-US" sz="2000" b="1" dirty="0" err="1">
                <a:solidFill>
                  <a:srgbClr val="800000"/>
                </a:solidFill>
                <a:latin typeface="Microsoft YaHei" panose="020B0503020204020204" pitchFamily="34" charset="-122"/>
                <a:ea typeface="Microsoft YaHei" panose="020B0503020204020204" pitchFamily="34" charset="-122"/>
                <a:sym typeface="Arial"/>
              </a:rPr>
              <a:t>constante</a:t>
            </a:r>
            <a:r>
              <a:rPr lang="en-US" sz="2000" b="1" dirty="0">
                <a:solidFill>
                  <a:srgbClr val="800000"/>
                </a:solidFill>
                <a:latin typeface="Microsoft YaHei" panose="020B0503020204020204" pitchFamily="34" charset="-122"/>
                <a:ea typeface="Microsoft YaHei" panose="020B0503020204020204" pitchFamily="34" charset="-122"/>
                <a:sym typeface="Arial"/>
              </a:rPr>
              <a:t> de </a:t>
            </a:r>
            <a:r>
              <a:rPr lang="en-US" sz="2000" b="1" dirty="0" err="1">
                <a:solidFill>
                  <a:srgbClr val="800000"/>
                </a:solidFill>
                <a:latin typeface="Microsoft YaHei" panose="020B0503020204020204" pitchFamily="34" charset="-122"/>
                <a:ea typeface="Microsoft YaHei" panose="020B0503020204020204" pitchFamily="34" charset="-122"/>
                <a:sym typeface="Arial"/>
              </a:rPr>
              <a:t>dissociação</a:t>
            </a:r>
            <a:r>
              <a:rPr lang="en-US" sz="2000" b="1" dirty="0">
                <a:solidFill>
                  <a:srgbClr val="800000"/>
                </a:solidFill>
                <a:latin typeface="Microsoft YaHei" panose="020B0503020204020204" pitchFamily="34" charset="-122"/>
                <a:ea typeface="Microsoft YaHei" panose="020B0503020204020204" pitchFamily="34" charset="-122"/>
                <a:sym typeface="Arial"/>
              </a:rPr>
              <a:t> (</a:t>
            </a:r>
            <a:r>
              <a:rPr lang="en-US" sz="2000" b="1" dirty="0" err="1">
                <a:solidFill>
                  <a:srgbClr val="800000"/>
                </a:solidFill>
                <a:latin typeface="Microsoft YaHei" panose="020B0503020204020204" pitchFamily="34" charset="-122"/>
                <a:ea typeface="Microsoft YaHei" panose="020B0503020204020204" pitchFamily="34" charset="-122"/>
                <a:sym typeface="Arial"/>
              </a:rPr>
              <a:t>Kd</a:t>
            </a:r>
            <a:r>
              <a:rPr lang="en-US" sz="2000" b="1" dirty="0">
                <a:solidFill>
                  <a:srgbClr val="800000"/>
                </a:solidFill>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destas</a:t>
            </a: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ligações</a:t>
            </a:r>
            <a:r>
              <a:rPr lang="en-US" sz="2000" dirty="0">
                <a:latin typeface="Microsoft YaHei" panose="020B0503020204020204" pitchFamily="34" charset="-122"/>
                <a:ea typeface="Microsoft YaHei" panose="020B0503020204020204" pitchFamily="34" charset="-122"/>
                <a:sym typeface="Arial"/>
              </a:rPr>
              <a:t> é </a:t>
            </a:r>
            <a:r>
              <a:rPr lang="en-US" sz="2000" dirty="0" err="1">
                <a:latin typeface="Microsoft YaHei" panose="020B0503020204020204" pitchFamily="34" charset="-122"/>
                <a:ea typeface="Microsoft YaHei" panose="020B0503020204020204" pitchFamily="34" charset="-122"/>
                <a:sym typeface="Arial"/>
              </a:rPr>
              <a:t>uma</a:t>
            </a: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medida</a:t>
            </a:r>
            <a:r>
              <a:rPr lang="en-US" sz="2000" dirty="0">
                <a:latin typeface="Microsoft YaHei" panose="020B0503020204020204" pitchFamily="34" charset="-122"/>
                <a:ea typeface="Microsoft YaHei" panose="020B0503020204020204" pitchFamily="34" charset="-122"/>
                <a:sym typeface="Arial"/>
              </a:rPr>
              <a:t> da </a:t>
            </a:r>
            <a:r>
              <a:rPr lang="en-US" sz="2000" dirty="0" err="1">
                <a:latin typeface="Microsoft YaHei" panose="020B0503020204020204" pitchFamily="34" charset="-122"/>
                <a:ea typeface="Microsoft YaHei" panose="020B0503020204020204" pitchFamily="34" charset="-122"/>
                <a:sym typeface="Arial"/>
              </a:rPr>
              <a:t>força</a:t>
            </a:r>
            <a:r>
              <a:rPr lang="en-US" sz="2000" dirty="0">
                <a:latin typeface="Microsoft YaHei" panose="020B0503020204020204" pitchFamily="34" charset="-122"/>
                <a:ea typeface="Microsoft YaHei" panose="020B0503020204020204" pitchFamily="34" charset="-122"/>
                <a:sym typeface="Arial"/>
              </a:rPr>
              <a:t> da </a:t>
            </a:r>
            <a:r>
              <a:rPr lang="en-US" sz="2000" dirty="0" err="1">
                <a:latin typeface="Microsoft YaHei" panose="020B0503020204020204" pitchFamily="34" charset="-122"/>
                <a:ea typeface="Microsoft YaHei" panose="020B0503020204020204" pitchFamily="34" charset="-122"/>
                <a:sym typeface="Arial"/>
              </a:rPr>
              <a:t>ligação</a:t>
            </a:r>
            <a:r>
              <a:rPr lang="en-US" sz="2000" dirty="0">
                <a:latin typeface="Microsoft YaHei" panose="020B0503020204020204" pitchFamily="34" charset="-122"/>
                <a:ea typeface="Microsoft YaHei" panose="020B0503020204020204" pitchFamily="34" charset="-122"/>
                <a:sym typeface="Arial"/>
              </a:rPr>
              <a:t> a </a:t>
            </a:r>
            <a:r>
              <a:rPr lang="en-US" sz="2000" b="1" dirty="0">
                <a:solidFill>
                  <a:srgbClr val="800000"/>
                </a:solidFill>
                <a:latin typeface="Microsoft YaHei" panose="020B0503020204020204" pitchFamily="34" charset="-122"/>
                <a:ea typeface="Microsoft YaHei" panose="020B0503020204020204" pitchFamily="34" charset="-122"/>
                <a:sym typeface="Arial"/>
              </a:rPr>
              <a:t>um </a:t>
            </a:r>
            <a:r>
              <a:rPr lang="en-US" sz="2000" b="1" dirty="0" err="1">
                <a:solidFill>
                  <a:srgbClr val="800000"/>
                </a:solidFill>
                <a:latin typeface="Microsoft YaHei" panose="020B0503020204020204" pitchFamily="34" charset="-122"/>
                <a:ea typeface="Microsoft YaHei" panose="020B0503020204020204" pitchFamily="34" charset="-122"/>
                <a:sym typeface="Arial"/>
              </a:rPr>
              <a:t>ligando</a:t>
            </a:r>
            <a:r>
              <a:rPr lang="en-US" sz="2000" dirty="0">
                <a:latin typeface="Microsoft YaHei" panose="020B0503020204020204" pitchFamily="34" charset="-122"/>
                <a:ea typeface="Microsoft YaHei" panose="020B0503020204020204" pitchFamily="34" charset="-122"/>
                <a:sym typeface="Arial"/>
              </a:rPr>
              <a:t>.</a:t>
            </a:r>
            <a:endParaRPr lang="en-US" sz="2000" dirty="0">
              <a:latin typeface="Microsoft YaHei" panose="020B0503020204020204" pitchFamily="34" charset="-122"/>
              <a:ea typeface="Microsoft YaHei" panose="020B0503020204020204" pitchFamily="34" charset="-122"/>
            </a:endParaRPr>
          </a:p>
          <a:p>
            <a:pPr marL="0" lvl="0" indent="0" algn="just">
              <a:lnSpc>
                <a:spcPct val="160000"/>
              </a:lnSpc>
              <a:buNone/>
            </a:pPr>
            <a:endParaRPr lang="en-US" sz="2000" dirty="0">
              <a:latin typeface="Microsoft YaHei" panose="020B0503020204020204" pitchFamily="34" charset="-122"/>
              <a:ea typeface="Microsoft YaHei" panose="020B0503020204020204" pitchFamily="34" charset="-122"/>
              <a:sym typeface="Calibri"/>
            </a:endParaRPr>
          </a:p>
        </p:txBody>
      </p:sp>
      <p:pic>
        <p:nvPicPr>
          <p:cNvPr id="2" name="Picture 1" descr="The interaction between a negatively charged oxygen atom in the carboxyl group of a ligand and a positively charged ammonium group in a receptor is labeled, ionic bond. The interaction between methyl groups on the ligand and receptor sides and between isopropyl groups on the ligand and receptor sides is labeled, Van der Waals interactions and hydrophobic interactions. The interaction between the positively charged ammonium group in a ligand and the negatively charged oxygen atom in the carboxyl group of a receptor is labeled, Ionic bond. The interaction between the hydrogen atom of an O H group in a ligand and a double-bonded oxygen atom in a receptor is labeled, hydrogen bond." title="An illustration shows the types of chemical bonding between ligands and receptors."/>
          <p:cNvPicPr>
            <a:picLocks noChangeAspect="1"/>
          </p:cNvPicPr>
          <p:nvPr/>
        </p:nvPicPr>
        <p:blipFill rotWithShape="1">
          <a:blip r:embed="rId3" cstate="print">
            <a:extLst>
              <a:ext uri="{28A0092B-C50C-407E-A947-70E740481C1C}">
                <a14:useLocalDpi xmlns:a14="http://schemas.microsoft.com/office/drawing/2010/main" val="0"/>
              </a:ext>
            </a:extLst>
          </a:blip>
          <a:srcRect b="6852"/>
          <a:stretch/>
        </p:blipFill>
        <p:spPr>
          <a:xfrm>
            <a:off x="579468" y="1514455"/>
            <a:ext cx="4560257" cy="4618275"/>
          </a:xfrm>
          <a:prstGeom prst="rect">
            <a:avLst/>
          </a:prstGeom>
        </p:spPr>
      </p:pic>
      <p:sp>
        <p:nvSpPr>
          <p:cNvPr id="5" name="Shape 97">
            <a:extLst>
              <a:ext uri="{FF2B5EF4-FFF2-40B4-BE49-F238E27FC236}">
                <a16:creationId xmlns:a16="http://schemas.microsoft.com/office/drawing/2014/main" id="{1FE2A0F5-54D2-49A4-B9B3-D930F69233FB}"/>
              </a:ext>
            </a:extLst>
          </p:cNvPr>
          <p:cNvSpPr txBox="1">
            <a:spLocks/>
          </p:cNvSpPr>
          <p:nvPr/>
        </p:nvSpPr>
        <p:spPr>
          <a:xfrm>
            <a:off x="554196" y="609600"/>
            <a:ext cx="4560258" cy="7620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err="1">
                <a:solidFill>
                  <a:srgbClr val="800000"/>
                </a:solidFill>
                <a:latin typeface="Microsoft YaHei" panose="020B0503020204020204" pitchFamily="34" charset="-122"/>
                <a:ea typeface="Microsoft YaHei" panose="020B0503020204020204" pitchFamily="34" charset="-122"/>
                <a:sym typeface="Arial"/>
              </a:rPr>
              <a:t>Ligações</a:t>
            </a:r>
            <a:r>
              <a:rPr lang="en-US" sz="2400" b="1" dirty="0">
                <a:solidFill>
                  <a:srgbClr val="800000"/>
                </a:solidFill>
                <a:latin typeface="Microsoft YaHei" panose="020B0503020204020204" pitchFamily="34" charset="-122"/>
                <a:ea typeface="Microsoft YaHei" panose="020B0503020204020204" pitchFamily="34" charset="-122"/>
                <a:sym typeface="Arial"/>
              </a:rPr>
              <a:t> entre </a:t>
            </a:r>
            <a:r>
              <a:rPr lang="en-US" sz="2400" b="1" dirty="0" err="1">
                <a:solidFill>
                  <a:srgbClr val="800000"/>
                </a:solidFill>
                <a:latin typeface="Microsoft YaHei" panose="020B0503020204020204" pitchFamily="34" charset="-122"/>
                <a:ea typeface="Microsoft YaHei" panose="020B0503020204020204" pitchFamily="34" charset="-122"/>
                <a:sym typeface="Arial"/>
              </a:rPr>
              <a:t>antigénio</a:t>
            </a:r>
            <a:r>
              <a:rPr lang="en-US" sz="2400" b="1" dirty="0">
                <a:solidFill>
                  <a:srgbClr val="800000"/>
                </a:solidFill>
                <a:latin typeface="Microsoft YaHei" panose="020B0503020204020204" pitchFamily="34" charset="-122"/>
                <a:ea typeface="Microsoft YaHei" panose="020B0503020204020204" pitchFamily="34" charset="-122"/>
                <a:sym typeface="Arial"/>
              </a:rPr>
              <a:t> e </a:t>
            </a:r>
            <a:r>
              <a:rPr lang="en-US" sz="2400" b="1" dirty="0" err="1">
                <a:solidFill>
                  <a:srgbClr val="800000"/>
                </a:solidFill>
                <a:latin typeface="Microsoft YaHei" panose="020B0503020204020204" pitchFamily="34" charset="-122"/>
                <a:ea typeface="Microsoft YaHei" panose="020B0503020204020204" pitchFamily="34" charset="-122"/>
                <a:sym typeface="Arial"/>
              </a:rPr>
              <a:t>imunoglobulina</a:t>
            </a:r>
            <a:endParaRPr lang="en-US" sz="2400" b="1" dirty="0">
              <a:solidFill>
                <a:srgbClr val="800000"/>
              </a:solidFill>
              <a:latin typeface="Microsoft YaHei" panose="020B0503020204020204" pitchFamily="34" charset="-122"/>
              <a:ea typeface="Microsoft YaHei" panose="020B0503020204020204" pitchFamily="34" charset="-122"/>
              <a:sym typeface="Calibri"/>
            </a:endParaRPr>
          </a:p>
        </p:txBody>
      </p:sp>
    </p:spTree>
    <p:extLst>
      <p:ext uri="{BB962C8B-B14F-4D97-AF65-F5344CB8AC3E}">
        <p14:creationId xmlns:p14="http://schemas.microsoft.com/office/powerpoint/2010/main" val="4061590573"/>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2238857" y="1267096"/>
            <a:ext cx="7714286" cy="4323809"/>
          </a:xfrm>
          <a:prstGeom prst="rect">
            <a:avLst/>
          </a:prstGeom>
        </p:spPr>
      </p:pic>
    </p:spTree>
    <p:extLst>
      <p:ext uri="{BB962C8B-B14F-4D97-AF65-F5344CB8AC3E}">
        <p14:creationId xmlns:p14="http://schemas.microsoft.com/office/powerpoint/2010/main" val="16943336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7FF3"/>
          <p:cNvPicPr>
            <a:picLocks noChangeAspect="1" noChangeArrowheads="1"/>
          </p:cNvPicPr>
          <p:nvPr/>
        </p:nvPicPr>
        <p:blipFill>
          <a:blip r:embed="rId2">
            <a:lum bright="-36000" contrast="48000"/>
            <a:extLst>
              <a:ext uri="{28A0092B-C50C-407E-A947-70E740481C1C}">
                <a14:useLocalDpi xmlns:a14="http://schemas.microsoft.com/office/drawing/2010/main" val="0"/>
              </a:ext>
            </a:extLst>
          </a:blip>
          <a:srcRect l="3474" t="1376" r="4739" b="3845"/>
          <a:stretch>
            <a:fillRect/>
          </a:stretch>
        </p:blipFill>
        <p:spPr bwMode="auto">
          <a:xfrm>
            <a:off x="3187700" y="454025"/>
            <a:ext cx="5816600" cy="622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4" name="Text Box 12"/>
          <p:cNvSpPr txBox="1">
            <a:spLocks noChangeArrowheads="1"/>
          </p:cNvSpPr>
          <p:nvPr/>
        </p:nvSpPr>
        <p:spPr bwMode="auto">
          <a:xfrm>
            <a:off x="1962151" y="3161"/>
            <a:ext cx="8277225" cy="461665"/>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a:spAutoFit/>
          </a:bodyPr>
          <a:lstStyle/>
          <a:p>
            <a:pPr algn="ctr" eaLnBrk="1" hangingPunct="1">
              <a:defRPr/>
            </a:pPr>
            <a:r>
              <a:rPr lang="pt-PT" sz="2400" b="1" dirty="0">
                <a:solidFill>
                  <a:srgbClr val="800000"/>
                </a:solidFill>
                <a:latin typeface="Microsoft YaHei" panose="020B0503020204020204" pitchFamily="34" charset="-122"/>
                <a:ea typeface="Microsoft YaHei" panose="020B0503020204020204" pitchFamily="34" charset="-122"/>
              </a:rPr>
              <a:t>Produção de anticorpos monoclonais</a:t>
            </a:r>
            <a:endParaRPr lang="en-US" sz="2400" b="1" dirty="0">
              <a:solidFill>
                <a:srgbClr val="80000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9337722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a:srcRect l="39209" t="71243"/>
          <a:stretch/>
        </p:blipFill>
        <p:spPr>
          <a:xfrm>
            <a:off x="7608169" y="4442650"/>
            <a:ext cx="2420311" cy="2415350"/>
          </a:xfrm>
          <a:prstGeom prst="rect">
            <a:avLst/>
          </a:prstGeom>
        </p:spPr>
      </p:pic>
      <p:pic>
        <p:nvPicPr>
          <p:cNvPr id="3" name="Imagem 2"/>
          <p:cNvPicPr>
            <a:picLocks noChangeAspect="1"/>
          </p:cNvPicPr>
          <p:nvPr/>
        </p:nvPicPr>
        <p:blipFill rotWithShape="1">
          <a:blip r:embed="rId2"/>
          <a:srcRect t="44057" b="29097"/>
          <a:stretch/>
        </p:blipFill>
        <p:spPr>
          <a:xfrm>
            <a:off x="5519936" y="620688"/>
            <a:ext cx="4958580" cy="2808312"/>
          </a:xfrm>
          <a:prstGeom prst="rect">
            <a:avLst/>
          </a:prstGeom>
        </p:spPr>
      </p:pic>
      <p:pic>
        <p:nvPicPr>
          <p:cNvPr id="4" name="Imagem 3"/>
          <p:cNvPicPr>
            <a:picLocks noChangeAspect="1"/>
          </p:cNvPicPr>
          <p:nvPr/>
        </p:nvPicPr>
        <p:blipFill rotWithShape="1">
          <a:blip r:embed="rId2"/>
          <a:srcRect l="3759" t="6193" r="27614" b="56636"/>
          <a:stretch/>
        </p:blipFill>
        <p:spPr>
          <a:xfrm>
            <a:off x="1703512" y="464132"/>
            <a:ext cx="3276872" cy="3744416"/>
          </a:xfrm>
          <a:prstGeom prst="rect">
            <a:avLst/>
          </a:prstGeom>
        </p:spPr>
      </p:pic>
    </p:spTree>
    <p:extLst>
      <p:ext uri="{BB962C8B-B14F-4D97-AF65-F5344CB8AC3E}">
        <p14:creationId xmlns:p14="http://schemas.microsoft.com/office/powerpoint/2010/main" val="34445087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2286000" y="404813"/>
            <a:ext cx="7620000" cy="6048375"/>
          </a:xfrm>
          <a:prstGeom prst="rect">
            <a:avLst/>
          </a:prstGeom>
        </p:spPr>
      </p:pic>
      <p:sp>
        <p:nvSpPr>
          <p:cNvPr id="3" name="Retângulo 2"/>
          <p:cNvSpPr/>
          <p:nvPr/>
        </p:nvSpPr>
        <p:spPr>
          <a:xfrm>
            <a:off x="3810000" y="6527085"/>
            <a:ext cx="5814392" cy="369332"/>
          </a:xfrm>
          <a:prstGeom prst="rect">
            <a:avLst/>
          </a:prstGeom>
        </p:spPr>
        <p:txBody>
          <a:bodyPr wrap="square">
            <a:spAutoFit/>
          </a:bodyPr>
          <a:lstStyle/>
          <a:p>
            <a:r>
              <a:rPr lang="pt-PT" i="1" dirty="0" err="1">
                <a:solidFill>
                  <a:srgbClr val="000000"/>
                </a:solidFill>
                <a:latin typeface="Microsoft YaHei" panose="020B0503020204020204" pitchFamily="34" charset="-122"/>
                <a:ea typeface="Microsoft YaHei" panose="020B0503020204020204" pitchFamily="34" charset="-122"/>
              </a:rPr>
              <a:t>Nature</a:t>
            </a:r>
            <a:r>
              <a:rPr lang="pt-PT" i="1" dirty="0">
                <a:solidFill>
                  <a:srgbClr val="000000"/>
                </a:solidFill>
                <a:latin typeface="Microsoft YaHei" panose="020B0503020204020204" pitchFamily="34" charset="-122"/>
                <a:ea typeface="Microsoft YaHei" panose="020B0503020204020204" pitchFamily="34" charset="-122"/>
              </a:rPr>
              <a:t> </a:t>
            </a:r>
            <a:r>
              <a:rPr lang="pt-PT" i="1" dirty="0" err="1">
                <a:solidFill>
                  <a:srgbClr val="000000"/>
                </a:solidFill>
                <a:latin typeface="Microsoft YaHei" panose="020B0503020204020204" pitchFamily="34" charset="-122"/>
                <a:ea typeface="Microsoft YaHei" panose="020B0503020204020204" pitchFamily="34" charset="-122"/>
              </a:rPr>
              <a:t>Biotechnology</a:t>
            </a:r>
            <a:r>
              <a:rPr lang="pt-PT" i="1" dirty="0">
                <a:solidFill>
                  <a:srgbClr val="000000"/>
                </a:solidFill>
                <a:latin typeface="Microsoft YaHei" panose="020B0503020204020204" pitchFamily="34" charset="-122"/>
                <a:ea typeface="Microsoft YaHei" panose="020B0503020204020204" pitchFamily="34" charset="-122"/>
              </a:rPr>
              <a:t> </a:t>
            </a:r>
            <a:r>
              <a:rPr lang="pt-PT" b="1" dirty="0">
                <a:solidFill>
                  <a:srgbClr val="000000"/>
                </a:solidFill>
                <a:latin typeface="Microsoft YaHei" panose="020B0503020204020204" pitchFamily="34" charset="-122"/>
                <a:ea typeface="Microsoft YaHei" panose="020B0503020204020204" pitchFamily="34" charset="-122"/>
              </a:rPr>
              <a:t>25</a:t>
            </a:r>
            <a:r>
              <a:rPr lang="pt-PT" dirty="0">
                <a:solidFill>
                  <a:srgbClr val="000000"/>
                </a:solidFill>
                <a:latin typeface="Microsoft YaHei" panose="020B0503020204020204" pitchFamily="34" charset="-122"/>
                <a:ea typeface="Microsoft YaHei" panose="020B0503020204020204" pitchFamily="34" charset="-122"/>
              </a:rPr>
              <a:t>, 1421 - 1434 (2007)</a:t>
            </a:r>
            <a:endParaRPr lang="pt-PT" dirty="0">
              <a:latin typeface="Microsoft YaHei" panose="020B0503020204020204" pitchFamily="34" charset="-122"/>
              <a:ea typeface="Microsoft YaHei" panose="020B0503020204020204" pitchFamily="34" charset="-122"/>
            </a:endParaRPr>
          </a:p>
        </p:txBody>
      </p:sp>
      <p:pic>
        <p:nvPicPr>
          <p:cNvPr id="4" name="Imagem 3"/>
          <p:cNvPicPr>
            <a:picLocks noChangeAspect="1"/>
          </p:cNvPicPr>
          <p:nvPr/>
        </p:nvPicPr>
        <p:blipFill rotWithShape="1">
          <a:blip r:embed="rId3"/>
          <a:srcRect r="61450"/>
          <a:stretch/>
        </p:blipFill>
        <p:spPr>
          <a:xfrm>
            <a:off x="2438400" y="557213"/>
            <a:ext cx="2937520" cy="6048375"/>
          </a:xfrm>
          <a:prstGeom prst="rect">
            <a:avLst/>
          </a:prstGeom>
        </p:spPr>
      </p:pic>
    </p:spTree>
    <p:extLst>
      <p:ext uri="{BB962C8B-B14F-4D97-AF65-F5344CB8AC3E}">
        <p14:creationId xmlns:p14="http://schemas.microsoft.com/office/powerpoint/2010/main" val="28474102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2286000" y="404813"/>
            <a:ext cx="7620000" cy="6048375"/>
          </a:xfrm>
          <a:prstGeom prst="rect">
            <a:avLst/>
          </a:prstGeom>
        </p:spPr>
      </p:pic>
      <p:sp>
        <p:nvSpPr>
          <p:cNvPr id="3" name="Retângulo 2"/>
          <p:cNvSpPr/>
          <p:nvPr/>
        </p:nvSpPr>
        <p:spPr>
          <a:xfrm>
            <a:off x="3810000" y="6527085"/>
            <a:ext cx="5814392" cy="369332"/>
          </a:xfrm>
          <a:prstGeom prst="rect">
            <a:avLst/>
          </a:prstGeom>
        </p:spPr>
        <p:txBody>
          <a:bodyPr wrap="square">
            <a:spAutoFit/>
          </a:bodyPr>
          <a:lstStyle/>
          <a:p>
            <a:r>
              <a:rPr lang="pt-PT" i="1" dirty="0" err="1">
                <a:solidFill>
                  <a:srgbClr val="000000"/>
                </a:solidFill>
                <a:latin typeface="Microsoft YaHei" panose="020B0503020204020204" pitchFamily="34" charset="-122"/>
                <a:ea typeface="Microsoft YaHei" panose="020B0503020204020204" pitchFamily="34" charset="-122"/>
              </a:rPr>
              <a:t>Nature</a:t>
            </a:r>
            <a:r>
              <a:rPr lang="pt-PT" i="1" dirty="0">
                <a:solidFill>
                  <a:srgbClr val="000000"/>
                </a:solidFill>
                <a:latin typeface="Microsoft YaHei" panose="020B0503020204020204" pitchFamily="34" charset="-122"/>
                <a:ea typeface="Microsoft YaHei" panose="020B0503020204020204" pitchFamily="34" charset="-122"/>
              </a:rPr>
              <a:t> </a:t>
            </a:r>
            <a:r>
              <a:rPr lang="pt-PT" i="1" dirty="0" err="1">
                <a:solidFill>
                  <a:srgbClr val="000000"/>
                </a:solidFill>
                <a:latin typeface="Microsoft YaHei" panose="020B0503020204020204" pitchFamily="34" charset="-122"/>
                <a:ea typeface="Microsoft YaHei" panose="020B0503020204020204" pitchFamily="34" charset="-122"/>
              </a:rPr>
              <a:t>Biotechnology</a:t>
            </a:r>
            <a:r>
              <a:rPr lang="pt-PT" i="1" dirty="0">
                <a:solidFill>
                  <a:srgbClr val="000000"/>
                </a:solidFill>
                <a:latin typeface="Microsoft YaHei" panose="020B0503020204020204" pitchFamily="34" charset="-122"/>
                <a:ea typeface="Microsoft YaHei" panose="020B0503020204020204" pitchFamily="34" charset="-122"/>
              </a:rPr>
              <a:t> </a:t>
            </a:r>
            <a:r>
              <a:rPr lang="pt-PT" b="1" dirty="0">
                <a:solidFill>
                  <a:srgbClr val="000000"/>
                </a:solidFill>
                <a:latin typeface="Microsoft YaHei" panose="020B0503020204020204" pitchFamily="34" charset="-122"/>
                <a:ea typeface="Microsoft YaHei" panose="020B0503020204020204" pitchFamily="34" charset="-122"/>
              </a:rPr>
              <a:t>25</a:t>
            </a:r>
            <a:r>
              <a:rPr lang="pt-PT" dirty="0">
                <a:solidFill>
                  <a:srgbClr val="000000"/>
                </a:solidFill>
                <a:latin typeface="Microsoft YaHei" panose="020B0503020204020204" pitchFamily="34" charset="-122"/>
                <a:ea typeface="Microsoft YaHei" panose="020B0503020204020204" pitchFamily="34" charset="-122"/>
              </a:rPr>
              <a:t>, 1421 - 1434 (2007)</a:t>
            </a:r>
            <a:endParaRPr lang="pt-PT"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6957600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4048605" y="-169361"/>
            <a:ext cx="7390913" cy="5347727"/>
          </a:xfrm>
          <a:prstGeom prst="rect">
            <a:avLst/>
          </a:prstGeom>
        </p:spPr>
      </p:pic>
    </p:spTree>
    <p:extLst>
      <p:ext uri="{BB962C8B-B14F-4D97-AF65-F5344CB8AC3E}">
        <p14:creationId xmlns:p14="http://schemas.microsoft.com/office/powerpoint/2010/main" val="2272412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Shape 105"/>
          <p:cNvSpPr txBox="1">
            <a:spLocks noGrp="1"/>
          </p:cNvSpPr>
          <p:nvPr>
            <p:ph sz="half" idx="1"/>
          </p:nvPr>
        </p:nvSpPr>
        <p:spPr>
          <a:xfrm>
            <a:off x="5575354" y="1015161"/>
            <a:ext cx="5903494" cy="5454912"/>
          </a:xfrm>
        </p:spPr>
        <p:txBody>
          <a:bodyPr>
            <a:noAutofit/>
          </a:bodyPr>
          <a:lstStyle/>
          <a:p>
            <a:pPr marL="0" indent="0" algn="just">
              <a:lnSpc>
                <a:spcPct val="150000"/>
              </a:lnSpc>
              <a:buNone/>
            </a:pPr>
            <a:r>
              <a:rPr lang="en-US" sz="2000" dirty="0">
                <a:latin typeface="Microsoft YaHei" panose="020B0503020204020204" pitchFamily="34" charset="-122"/>
                <a:ea typeface="Microsoft YaHei" panose="020B0503020204020204" pitchFamily="34" charset="-122"/>
                <a:sym typeface="Arial"/>
              </a:rPr>
              <a:t>As </a:t>
            </a:r>
            <a:r>
              <a:rPr lang="en-US" sz="2000" dirty="0" err="1">
                <a:latin typeface="Microsoft YaHei" panose="020B0503020204020204" pitchFamily="34" charset="-122"/>
                <a:ea typeface="Microsoft YaHei" panose="020B0503020204020204" pitchFamily="34" charset="-122"/>
                <a:sym typeface="Arial"/>
              </a:rPr>
              <a:t>interacções</a:t>
            </a:r>
            <a:r>
              <a:rPr lang="en-US" sz="2000" dirty="0">
                <a:latin typeface="Microsoft YaHei" panose="020B0503020204020204" pitchFamily="34" charset="-122"/>
                <a:ea typeface="Microsoft YaHei" panose="020B0503020204020204" pitchFamily="34" charset="-122"/>
                <a:sym typeface="Arial"/>
              </a:rPr>
              <a:t> receptor-</a:t>
            </a:r>
            <a:r>
              <a:rPr lang="en-US" sz="2000" dirty="0" err="1">
                <a:latin typeface="Microsoft YaHei" panose="020B0503020204020204" pitchFamily="34" charset="-122"/>
                <a:ea typeface="Microsoft YaHei" panose="020B0503020204020204" pitchFamily="34" charset="-122"/>
                <a:sym typeface="Arial"/>
              </a:rPr>
              <a:t>ligando</a:t>
            </a: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podem</a:t>
            </a:r>
            <a:r>
              <a:rPr lang="en-US" sz="2000" dirty="0">
                <a:latin typeface="Microsoft YaHei" panose="020B0503020204020204" pitchFamily="34" charset="-122"/>
                <a:ea typeface="Microsoft YaHei" panose="020B0503020204020204" pitchFamily="34" charset="-122"/>
                <a:sym typeface="Arial"/>
              </a:rPr>
              <a:t> ser </a:t>
            </a:r>
            <a:r>
              <a:rPr lang="en-US" sz="2000" dirty="0" err="1">
                <a:latin typeface="Microsoft YaHei" panose="020B0503020204020204" pitchFamily="34" charset="-122"/>
                <a:ea typeface="Microsoft YaHei" panose="020B0503020204020204" pitchFamily="34" charset="-122"/>
                <a:sym typeface="Arial"/>
              </a:rPr>
              <a:t>univalentes</a:t>
            </a: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ou</a:t>
            </a: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multivalentes</a:t>
            </a:r>
            <a:r>
              <a:rPr lang="en-US" sz="2000" dirty="0">
                <a:latin typeface="Microsoft YaHei" panose="020B0503020204020204" pitchFamily="34" charset="-122"/>
                <a:ea typeface="Microsoft YaHei" panose="020B0503020204020204" pitchFamily="34" charset="-122"/>
                <a:sym typeface="Arial"/>
              </a:rPr>
              <a:t>.</a:t>
            </a:r>
            <a:endParaRPr lang="en-US" sz="2000" b="1" dirty="0">
              <a:latin typeface="Microsoft YaHei" panose="020B0503020204020204" pitchFamily="34" charset="-122"/>
              <a:ea typeface="Microsoft YaHei" panose="020B0503020204020204" pitchFamily="34" charset="-122"/>
            </a:endParaRPr>
          </a:p>
          <a:p>
            <a:pPr marL="0" lvl="1" indent="0" algn="just">
              <a:lnSpc>
                <a:spcPct val="150000"/>
              </a:lnSpc>
              <a:buNone/>
            </a:pPr>
            <a:r>
              <a:rPr lang="en-US" sz="2000" dirty="0">
                <a:latin typeface="Microsoft YaHei" panose="020B0503020204020204" pitchFamily="34" charset="-122"/>
                <a:ea typeface="Microsoft YaHei" panose="020B0503020204020204" pitchFamily="34" charset="-122"/>
                <a:sym typeface="Arial"/>
              </a:rPr>
              <a:t>A </a:t>
            </a:r>
            <a:r>
              <a:rPr lang="en-US" sz="2000" dirty="0" err="1">
                <a:latin typeface="Microsoft YaHei" panose="020B0503020204020204" pitchFamily="34" charset="-122"/>
                <a:ea typeface="Microsoft YaHei" panose="020B0503020204020204" pitchFamily="34" charset="-122"/>
                <a:sym typeface="Arial"/>
              </a:rPr>
              <a:t>multivalência</a:t>
            </a: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aumenta</a:t>
            </a:r>
            <a:r>
              <a:rPr lang="en-US" sz="2000" dirty="0">
                <a:latin typeface="Microsoft YaHei" panose="020B0503020204020204" pitchFamily="34" charset="-122"/>
                <a:ea typeface="Microsoft YaHei" panose="020B0503020204020204" pitchFamily="34" charset="-122"/>
                <a:sym typeface="Arial"/>
              </a:rPr>
              <a:t> a </a:t>
            </a:r>
            <a:r>
              <a:rPr lang="en-US" sz="2000" b="1" dirty="0" err="1">
                <a:solidFill>
                  <a:srgbClr val="800000"/>
                </a:solidFill>
                <a:latin typeface="Microsoft YaHei" panose="020B0503020204020204" pitchFamily="34" charset="-122"/>
                <a:ea typeface="Microsoft YaHei" panose="020B0503020204020204" pitchFamily="34" charset="-122"/>
                <a:sym typeface="Arial"/>
              </a:rPr>
              <a:t>avidez</a:t>
            </a:r>
            <a:r>
              <a:rPr lang="en-US" sz="2000" dirty="0">
                <a:latin typeface="Microsoft YaHei" panose="020B0503020204020204" pitchFamily="34" charset="-122"/>
                <a:ea typeface="Microsoft YaHei" panose="020B0503020204020204" pitchFamily="34" charset="-122"/>
                <a:sym typeface="Arial"/>
              </a:rPr>
              <a:t> das </a:t>
            </a:r>
            <a:r>
              <a:rPr lang="en-US" sz="2000" dirty="0" err="1">
                <a:latin typeface="Microsoft YaHei" panose="020B0503020204020204" pitchFamily="34" charset="-122"/>
                <a:ea typeface="Microsoft YaHei" panose="020B0503020204020204" pitchFamily="34" charset="-122"/>
                <a:sym typeface="Arial"/>
              </a:rPr>
              <a:t>interacções</a:t>
            </a:r>
            <a:endParaRPr lang="en-US" sz="2000" dirty="0">
              <a:latin typeface="Microsoft YaHei" panose="020B0503020204020204" pitchFamily="34" charset="-122"/>
              <a:ea typeface="Microsoft YaHei" panose="020B0503020204020204" pitchFamily="34" charset="-122"/>
              <a:sym typeface="Arial"/>
            </a:endParaRPr>
          </a:p>
          <a:p>
            <a:pPr marL="0" lvl="2" indent="0" algn="just">
              <a:lnSpc>
                <a:spcPct val="150000"/>
              </a:lnSpc>
              <a:buNone/>
            </a:pPr>
            <a:r>
              <a:rPr lang="en-US" dirty="0">
                <a:latin typeface="Microsoft YaHei" panose="020B0503020204020204" pitchFamily="34" charset="-122"/>
                <a:ea typeface="Microsoft YaHei" panose="020B0503020204020204" pitchFamily="34" charset="-122"/>
                <a:sym typeface="Arial"/>
              </a:rPr>
              <a:t>As </a:t>
            </a:r>
            <a:r>
              <a:rPr lang="en-US" dirty="0" err="1">
                <a:latin typeface="Microsoft YaHei" panose="020B0503020204020204" pitchFamily="34" charset="-122"/>
                <a:ea typeface="Microsoft YaHei" panose="020B0503020204020204" pitchFamily="34" charset="-122"/>
                <a:sym typeface="Arial"/>
              </a:rPr>
              <a:t>interacções</a:t>
            </a:r>
            <a:r>
              <a:rPr lang="en-US" dirty="0">
                <a:latin typeface="Microsoft YaHei" panose="020B0503020204020204" pitchFamily="34" charset="-122"/>
                <a:ea typeface="Microsoft YaHei" panose="020B0503020204020204" pitchFamily="34" charset="-122"/>
                <a:sym typeface="Arial"/>
              </a:rPr>
              <a:t> </a:t>
            </a:r>
            <a:r>
              <a:rPr lang="en-US" dirty="0" err="1">
                <a:latin typeface="Microsoft YaHei" panose="020B0503020204020204" pitchFamily="34" charset="-122"/>
                <a:ea typeface="Microsoft YaHei" panose="020B0503020204020204" pitchFamily="34" charset="-122"/>
                <a:sym typeface="Arial"/>
              </a:rPr>
              <a:t>individuais</a:t>
            </a:r>
            <a:r>
              <a:rPr lang="en-US" dirty="0">
                <a:latin typeface="Microsoft YaHei" panose="020B0503020204020204" pitchFamily="34" charset="-122"/>
                <a:ea typeface="Microsoft YaHei" panose="020B0503020204020204" pitchFamily="34" charset="-122"/>
                <a:sym typeface="Arial"/>
              </a:rPr>
              <a:t> </a:t>
            </a:r>
            <a:r>
              <a:rPr lang="en-US" dirty="0" err="1">
                <a:latin typeface="Microsoft YaHei" panose="020B0503020204020204" pitchFamily="34" charset="-122"/>
                <a:ea typeface="Microsoft YaHei" panose="020B0503020204020204" pitchFamily="34" charset="-122"/>
                <a:sym typeface="Arial"/>
              </a:rPr>
              <a:t>têm</a:t>
            </a:r>
            <a:r>
              <a:rPr lang="en-US" dirty="0">
                <a:latin typeface="Microsoft YaHei" panose="020B0503020204020204" pitchFamily="34" charset="-122"/>
                <a:ea typeface="Microsoft YaHei" panose="020B0503020204020204" pitchFamily="34" charset="-122"/>
                <a:sym typeface="Arial"/>
              </a:rPr>
              <a:t> </a:t>
            </a:r>
            <a:r>
              <a:rPr lang="en-US" dirty="0" err="1">
                <a:latin typeface="Microsoft YaHei" panose="020B0503020204020204" pitchFamily="34" charset="-122"/>
                <a:ea typeface="Microsoft YaHei" panose="020B0503020204020204" pitchFamily="34" charset="-122"/>
                <a:sym typeface="Arial"/>
              </a:rPr>
              <a:t>uma</a:t>
            </a:r>
            <a:r>
              <a:rPr lang="en-US" dirty="0">
                <a:latin typeface="Microsoft YaHei" panose="020B0503020204020204" pitchFamily="34" charset="-122"/>
                <a:ea typeface="Microsoft YaHei" panose="020B0503020204020204" pitchFamily="34" charset="-122"/>
                <a:sym typeface="Arial"/>
              </a:rPr>
              <a:t> </a:t>
            </a:r>
            <a:r>
              <a:rPr lang="en-US" dirty="0" err="1">
                <a:latin typeface="Microsoft YaHei" panose="020B0503020204020204" pitchFamily="34" charset="-122"/>
                <a:ea typeface="Microsoft YaHei" panose="020B0503020204020204" pitchFamily="34" charset="-122"/>
                <a:sym typeface="Arial"/>
              </a:rPr>
              <a:t>afinidade</a:t>
            </a:r>
            <a:r>
              <a:rPr lang="en-US" dirty="0">
                <a:latin typeface="Microsoft YaHei" panose="020B0503020204020204" pitchFamily="34" charset="-122"/>
                <a:ea typeface="Microsoft YaHei" panose="020B0503020204020204" pitchFamily="34" charset="-122"/>
                <a:sym typeface="Arial"/>
              </a:rPr>
              <a:t> </a:t>
            </a:r>
            <a:r>
              <a:rPr lang="en-US" dirty="0" err="1">
                <a:latin typeface="Microsoft YaHei" panose="020B0503020204020204" pitchFamily="34" charset="-122"/>
                <a:ea typeface="Microsoft YaHei" panose="020B0503020204020204" pitchFamily="34" charset="-122"/>
                <a:sym typeface="Arial"/>
              </a:rPr>
              <a:t>ou</a:t>
            </a:r>
            <a:r>
              <a:rPr lang="en-US" dirty="0">
                <a:latin typeface="Microsoft YaHei" panose="020B0503020204020204" pitchFamily="34" charset="-122"/>
                <a:ea typeface="Microsoft YaHei" panose="020B0503020204020204" pitchFamily="34" charset="-122"/>
                <a:sym typeface="Arial"/>
              </a:rPr>
              <a:t> </a:t>
            </a:r>
            <a:r>
              <a:rPr lang="en-US" dirty="0" err="1">
                <a:latin typeface="Microsoft YaHei" panose="020B0503020204020204" pitchFamily="34" charset="-122"/>
                <a:ea typeface="Microsoft YaHei" panose="020B0503020204020204" pitchFamily="34" charset="-122"/>
                <a:sym typeface="Arial"/>
              </a:rPr>
              <a:t>força</a:t>
            </a:r>
            <a:r>
              <a:rPr lang="en-US" dirty="0">
                <a:latin typeface="Microsoft YaHei" panose="020B0503020204020204" pitchFamily="34" charset="-122"/>
                <a:ea typeface="Microsoft YaHei" panose="020B0503020204020204" pitchFamily="34" charset="-122"/>
                <a:sym typeface="Arial"/>
              </a:rPr>
              <a:t> de </a:t>
            </a:r>
            <a:r>
              <a:rPr lang="en-US" dirty="0" err="1">
                <a:latin typeface="Microsoft YaHei" panose="020B0503020204020204" pitchFamily="34" charset="-122"/>
                <a:ea typeface="Microsoft YaHei" panose="020B0503020204020204" pitchFamily="34" charset="-122"/>
                <a:sym typeface="Arial"/>
              </a:rPr>
              <a:t>uma</a:t>
            </a:r>
            <a:r>
              <a:rPr lang="en-US" dirty="0">
                <a:latin typeface="Microsoft YaHei" panose="020B0503020204020204" pitchFamily="34" charset="-122"/>
                <a:ea typeface="Microsoft YaHei" panose="020B0503020204020204" pitchFamily="34" charset="-122"/>
                <a:sym typeface="Arial"/>
              </a:rPr>
              <a:t> </a:t>
            </a:r>
            <a:r>
              <a:rPr lang="en-US" dirty="0" err="1">
                <a:latin typeface="Microsoft YaHei" panose="020B0503020204020204" pitchFamily="34" charset="-122"/>
                <a:ea typeface="Microsoft YaHei" panose="020B0503020204020204" pitchFamily="34" charset="-122"/>
                <a:sym typeface="Arial"/>
              </a:rPr>
              <a:t>ligação</a:t>
            </a:r>
            <a:r>
              <a:rPr lang="en-US" dirty="0">
                <a:latin typeface="Microsoft YaHei" panose="020B0503020204020204" pitchFamily="34" charset="-122"/>
                <a:ea typeface="Microsoft YaHei" panose="020B0503020204020204" pitchFamily="34" charset="-122"/>
                <a:sym typeface="Arial"/>
              </a:rPr>
              <a:t> individual.</a:t>
            </a:r>
          </a:p>
          <a:p>
            <a:pPr marL="0" lvl="2" indent="0" algn="just">
              <a:lnSpc>
                <a:spcPct val="150000"/>
              </a:lnSpc>
              <a:buNone/>
            </a:pPr>
            <a:r>
              <a:rPr lang="en-US" dirty="0">
                <a:latin typeface="Microsoft YaHei" panose="020B0503020204020204" pitchFamily="34" charset="-122"/>
                <a:ea typeface="Microsoft YaHei" panose="020B0503020204020204" pitchFamily="34" charset="-122"/>
                <a:sym typeface="Arial"/>
              </a:rPr>
              <a:t>A</a:t>
            </a:r>
            <a:r>
              <a:rPr lang="en-US" b="1" dirty="0">
                <a:latin typeface="Microsoft YaHei" panose="020B0503020204020204" pitchFamily="34" charset="-122"/>
                <a:ea typeface="Microsoft YaHei" panose="020B0503020204020204" pitchFamily="34" charset="-122"/>
                <a:sym typeface="Arial"/>
              </a:rPr>
              <a:t> </a:t>
            </a:r>
            <a:r>
              <a:rPr lang="en-US" b="1" dirty="0" err="1">
                <a:solidFill>
                  <a:srgbClr val="800000"/>
                </a:solidFill>
                <a:latin typeface="Microsoft YaHei" panose="020B0503020204020204" pitchFamily="34" charset="-122"/>
                <a:ea typeface="Microsoft YaHei" panose="020B0503020204020204" pitchFamily="34" charset="-122"/>
                <a:sym typeface="Arial"/>
              </a:rPr>
              <a:t>avidez</a:t>
            </a:r>
            <a:r>
              <a:rPr lang="en-US" b="1" dirty="0">
                <a:solidFill>
                  <a:srgbClr val="800000"/>
                </a:solidFill>
                <a:latin typeface="Microsoft YaHei" panose="020B0503020204020204" pitchFamily="34" charset="-122"/>
                <a:ea typeface="Microsoft YaHei" panose="020B0503020204020204" pitchFamily="34" charset="-122"/>
                <a:sym typeface="Arial"/>
              </a:rPr>
              <a:t> </a:t>
            </a:r>
            <a:r>
              <a:rPr lang="en-US" dirty="0">
                <a:latin typeface="Microsoft YaHei" panose="020B0503020204020204" pitchFamily="34" charset="-122"/>
                <a:ea typeface="Microsoft YaHei" panose="020B0503020204020204" pitchFamily="34" charset="-122"/>
                <a:sym typeface="Arial"/>
              </a:rPr>
              <a:t>é a </a:t>
            </a:r>
            <a:r>
              <a:rPr lang="en-US" dirty="0" err="1">
                <a:latin typeface="Microsoft YaHei" panose="020B0503020204020204" pitchFamily="34" charset="-122"/>
                <a:ea typeface="Microsoft YaHei" panose="020B0503020204020204" pitchFamily="34" charset="-122"/>
                <a:sym typeface="Arial"/>
              </a:rPr>
              <a:t>força</a:t>
            </a:r>
            <a:r>
              <a:rPr lang="en-US" dirty="0">
                <a:latin typeface="Microsoft YaHei" panose="020B0503020204020204" pitchFamily="34" charset="-122"/>
                <a:ea typeface="Microsoft YaHei" panose="020B0503020204020204" pitchFamily="34" charset="-122"/>
                <a:sym typeface="Arial"/>
              </a:rPr>
              <a:t> </a:t>
            </a:r>
            <a:r>
              <a:rPr lang="en-US" dirty="0" err="1">
                <a:latin typeface="Microsoft YaHei" panose="020B0503020204020204" pitchFamily="34" charset="-122"/>
                <a:ea typeface="Microsoft YaHei" panose="020B0503020204020204" pitchFamily="34" charset="-122"/>
                <a:sym typeface="Arial"/>
              </a:rPr>
              <a:t>combinada</a:t>
            </a:r>
            <a:r>
              <a:rPr lang="en-US" dirty="0">
                <a:latin typeface="Microsoft YaHei" panose="020B0503020204020204" pitchFamily="34" charset="-122"/>
                <a:ea typeface="Microsoft YaHei" panose="020B0503020204020204" pitchFamily="34" charset="-122"/>
                <a:sym typeface="Arial"/>
              </a:rPr>
              <a:t> de </a:t>
            </a:r>
            <a:r>
              <a:rPr lang="en-US" dirty="0" err="1">
                <a:latin typeface="Microsoft YaHei" panose="020B0503020204020204" pitchFamily="34" charset="-122"/>
                <a:ea typeface="Microsoft YaHei" panose="020B0503020204020204" pitchFamily="34" charset="-122"/>
                <a:sym typeface="Arial"/>
              </a:rPr>
              <a:t>múltiplas</a:t>
            </a:r>
            <a:r>
              <a:rPr lang="en-US" dirty="0">
                <a:latin typeface="Microsoft YaHei" panose="020B0503020204020204" pitchFamily="34" charset="-122"/>
                <a:ea typeface="Microsoft YaHei" panose="020B0503020204020204" pitchFamily="34" charset="-122"/>
                <a:sym typeface="Arial"/>
              </a:rPr>
              <a:t> </a:t>
            </a:r>
            <a:r>
              <a:rPr lang="en-US" dirty="0" err="1">
                <a:latin typeface="Microsoft YaHei" panose="020B0503020204020204" pitchFamily="34" charset="-122"/>
                <a:ea typeface="Microsoft YaHei" panose="020B0503020204020204" pitchFamily="34" charset="-122"/>
                <a:sym typeface="Arial"/>
              </a:rPr>
              <a:t>interacções</a:t>
            </a:r>
            <a:r>
              <a:rPr lang="en-US" dirty="0">
                <a:latin typeface="Microsoft YaHei" panose="020B0503020204020204" pitchFamily="34" charset="-122"/>
                <a:ea typeface="Microsoft YaHei" panose="020B0503020204020204" pitchFamily="34" charset="-122"/>
                <a:sym typeface="Arial"/>
              </a:rPr>
              <a:t> </a:t>
            </a:r>
            <a:r>
              <a:rPr lang="en-US" dirty="0" err="1">
                <a:latin typeface="Microsoft YaHei" panose="020B0503020204020204" pitchFamily="34" charset="-122"/>
                <a:ea typeface="Microsoft YaHei" panose="020B0503020204020204" pitchFamily="34" charset="-122"/>
                <a:sym typeface="Arial"/>
              </a:rPr>
              <a:t>individuais</a:t>
            </a:r>
            <a:r>
              <a:rPr lang="en-US" dirty="0">
                <a:latin typeface="Microsoft YaHei" panose="020B0503020204020204" pitchFamily="34" charset="-122"/>
                <a:ea typeface="Microsoft YaHei" panose="020B0503020204020204" pitchFamily="34" charset="-122"/>
                <a:sym typeface="Arial"/>
              </a:rPr>
              <a:t>.</a:t>
            </a:r>
          </a:p>
          <a:p>
            <a:pPr marL="0" lvl="2" indent="0" algn="just">
              <a:lnSpc>
                <a:spcPct val="150000"/>
              </a:lnSpc>
              <a:buNone/>
            </a:pPr>
            <a:r>
              <a:rPr lang="en-US" dirty="0">
                <a:latin typeface="Microsoft YaHei" panose="020B0503020204020204" pitchFamily="34" charset="-122"/>
                <a:ea typeface="Microsoft YaHei" panose="020B0503020204020204" pitchFamily="34" charset="-122"/>
                <a:sym typeface="Arial"/>
              </a:rPr>
              <a:t>Uma </a:t>
            </a:r>
            <a:r>
              <a:rPr lang="en-US" dirty="0" err="1">
                <a:latin typeface="Microsoft YaHei" panose="020B0503020204020204" pitchFamily="34" charset="-122"/>
                <a:ea typeface="Microsoft YaHei" panose="020B0503020204020204" pitchFamily="34" charset="-122"/>
                <a:sym typeface="Arial"/>
              </a:rPr>
              <a:t>interacção</a:t>
            </a:r>
            <a:r>
              <a:rPr lang="en-US" dirty="0">
                <a:latin typeface="Microsoft YaHei" panose="020B0503020204020204" pitchFamily="34" charset="-122"/>
                <a:ea typeface="Microsoft YaHei" panose="020B0503020204020204" pitchFamily="34" charset="-122"/>
                <a:sym typeface="Arial"/>
              </a:rPr>
              <a:t> </a:t>
            </a:r>
            <a:r>
              <a:rPr lang="en-US" dirty="0" err="1">
                <a:latin typeface="Microsoft YaHei" panose="020B0503020204020204" pitchFamily="34" charset="-122"/>
                <a:ea typeface="Microsoft YaHei" panose="020B0503020204020204" pitchFamily="34" charset="-122"/>
                <a:sym typeface="Arial"/>
              </a:rPr>
              <a:t>pode</a:t>
            </a:r>
            <a:r>
              <a:rPr lang="en-US" dirty="0">
                <a:latin typeface="Microsoft YaHei" panose="020B0503020204020204" pitchFamily="34" charset="-122"/>
                <a:ea typeface="Microsoft YaHei" panose="020B0503020204020204" pitchFamily="34" charset="-122"/>
                <a:sym typeface="Arial"/>
              </a:rPr>
              <a:t> </a:t>
            </a:r>
            <a:r>
              <a:rPr lang="en-US" dirty="0" err="1">
                <a:latin typeface="Microsoft YaHei" panose="020B0503020204020204" pitchFamily="34" charset="-122"/>
                <a:ea typeface="Microsoft YaHei" panose="020B0503020204020204" pitchFamily="34" charset="-122"/>
                <a:sym typeface="Arial"/>
              </a:rPr>
              <a:t>ter</a:t>
            </a:r>
            <a:r>
              <a:rPr lang="en-US" dirty="0">
                <a:latin typeface="Microsoft YaHei" panose="020B0503020204020204" pitchFamily="34" charset="-122"/>
                <a:ea typeface="Microsoft YaHei" panose="020B0503020204020204" pitchFamily="34" charset="-122"/>
                <a:sym typeface="Arial"/>
              </a:rPr>
              <a:t> </a:t>
            </a:r>
            <a:r>
              <a:rPr lang="en-US" dirty="0" err="1">
                <a:latin typeface="Microsoft YaHei" panose="020B0503020204020204" pitchFamily="34" charset="-122"/>
                <a:ea typeface="Microsoft YaHei" panose="020B0503020204020204" pitchFamily="34" charset="-122"/>
                <a:sym typeface="Arial"/>
              </a:rPr>
              <a:t>uma</a:t>
            </a:r>
            <a:r>
              <a:rPr lang="en-US" dirty="0">
                <a:latin typeface="Microsoft YaHei" panose="020B0503020204020204" pitchFamily="34" charset="-122"/>
                <a:ea typeface="Microsoft YaHei" panose="020B0503020204020204" pitchFamily="34" charset="-122"/>
                <a:sym typeface="Arial"/>
              </a:rPr>
              <a:t> </a:t>
            </a:r>
            <a:r>
              <a:rPr lang="en-US" dirty="0" err="1">
                <a:latin typeface="Microsoft YaHei" panose="020B0503020204020204" pitchFamily="34" charset="-122"/>
                <a:ea typeface="Microsoft YaHei" panose="020B0503020204020204" pitchFamily="34" charset="-122"/>
                <a:sym typeface="Arial"/>
              </a:rPr>
              <a:t>fraca</a:t>
            </a:r>
            <a:r>
              <a:rPr lang="en-US" dirty="0">
                <a:latin typeface="Microsoft YaHei" panose="020B0503020204020204" pitchFamily="34" charset="-122"/>
                <a:ea typeface="Microsoft YaHei" panose="020B0503020204020204" pitchFamily="34" charset="-122"/>
                <a:sym typeface="Arial"/>
              </a:rPr>
              <a:t> </a:t>
            </a:r>
            <a:r>
              <a:rPr lang="en-US" dirty="0" err="1">
                <a:latin typeface="Microsoft YaHei" panose="020B0503020204020204" pitchFamily="34" charset="-122"/>
                <a:ea typeface="Microsoft YaHei" panose="020B0503020204020204" pitchFamily="34" charset="-122"/>
                <a:sym typeface="Arial"/>
              </a:rPr>
              <a:t>afinidade</a:t>
            </a:r>
            <a:r>
              <a:rPr lang="en-US" dirty="0">
                <a:latin typeface="Microsoft YaHei" panose="020B0503020204020204" pitchFamily="34" charset="-122"/>
                <a:ea typeface="Microsoft YaHei" panose="020B0503020204020204" pitchFamily="34" charset="-122"/>
                <a:sym typeface="Arial"/>
              </a:rPr>
              <a:t> mas </a:t>
            </a:r>
            <a:r>
              <a:rPr lang="en-US" dirty="0" err="1">
                <a:latin typeface="Microsoft YaHei" panose="020B0503020204020204" pitchFamily="34" charset="-122"/>
                <a:ea typeface="Microsoft YaHei" panose="020B0503020204020204" pitchFamily="34" charset="-122"/>
                <a:sym typeface="Arial"/>
              </a:rPr>
              <a:t>ter</a:t>
            </a:r>
            <a:r>
              <a:rPr lang="en-US" dirty="0">
                <a:latin typeface="Microsoft YaHei" panose="020B0503020204020204" pitchFamily="34" charset="-122"/>
                <a:ea typeface="Microsoft YaHei" panose="020B0503020204020204" pitchFamily="34" charset="-122"/>
                <a:sym typeface="Arial"/>
              </a:rPr>
              <a:t> </a:t>
            </a:r>
            <a:r>
              <a:rPr lang="en-US" dirty="0" err="1">
                <a:latin typeface="Microsoft YaHei" panose="020B0503020204020204" pitchFamily="34" charset="-122"/>
                <a:ea typeface="Microsoft YaHei" panose="020B0503020204020204" pitchFamily="34" charset="-122"/>
                <a:sym typeface="Arial"/>
              </a:rPr>
              <a:t>uma</a:t>
            </a:r>
            <a:r>
              <a:rPr lang="en-US" dirty="0">
                <a:latin typeface="Microsoft YaHei" panose="020B0503020204020204" pitchFamily="34" charset="-122"/>
                <a:ea typeface="Microsoft YaHei" panose="020B0503020204020204" pitchFamily="34" charset="-122"/>
                <a:sym typeface="Arial"/>
              </a:rPr>
              <a:t> </a:t>
            </a:r>
            <a:r>
              <a:rPr lang="en-US" dirty="0" err="1">
                <a:latin typeface="Microsoft YaHei" panose="020B0503020204020204" pitchFamily="34" charset="-122"/>
                <a:ea typeface="Microsoft YaHei" panose="020B0503020204020204" pitchFamily="34" charset="-122"/>
                <a:sym typeface="Arial"/>
              </a:rPr>
              <a:t>avidez</a:t>
            </a:r>
            <a:r>
              <a:rPr lang="en-US" dirty="0">
                <a:latin typeface="Microsoft YaHei" panose="020B0503020204020204" pitchFamily="34" charset="-122"/>
                <a:ea typeface="Microsoft YaHei" panose="020B0503020204020204" pitchFamily="34" charset="-122"/>
                <a:sym typeface="Arial"/>
              </a:rPr>
              <a:t> total </a:t>
            </a:r>
            <a:r>
              <a:rPr lang="en-US" dirty="0" err="1">
                <a:latin typeface="Microsoft YaHei" panose="020B0503020204020204" pitchFamily="34" charset="-122"/>
                <a:ea typeface="Microsoft YaHei" panose="020B0503020204020204" pitchFamily="34" charset="-122"/>
                <a:sym typeface="Arial"/>
              </a:rPr>
              <a:t>elevada</a:t>
            </a:r>
            <a:r>
              <a:rPr lang="en-US" dirty="0">
                <a:latin typeface="Microsoft YaHei" panose="020B0503020204020204" pitchFamily="34" charset="-122"/>
                <a:ea typeface="Microsoft YaHei" panose="020B0503020204020204" pitchFamily="34" charset="-122"/>
                <a:sym typeface="Arial"/>
              </a:rPr>
              <a:t>.</a:t>
            </a:r>
            <a:endParaRPr lang="en-US" dirty="0">
              <a:latin typeface="Microsoft YaHei" panose="020B0503020204020204" pitchFamily="34" charset="-122"/>
              <a:ea typeface="Microsoft YaHei" panose="020B0503020204020204" pitchFamily="34" charset="-122"/>
            </a:endParaRPr>
          </a:p>
        </p:txBody>
      </p:sp>
      <p:sp>
        <p:nvSpPr>
          <p:cNvPr id="8" name="Shape 97">
            <a:extLst>
              <a:ext uri="{FF2B5EF4-FFF2-40B4-BE49-F238E27FC236}">
                <a16:creationId xmlns:a16="http://schemas.microsoft.com/office/drawing/2014/main" id="{A2513573-2129-4306-9B0C-D8D8BE651271}"/>
              </a:ext>
            </a:extLst>
          </p:cNvPr>
          <p:cNvSpPr txBox="1">
            <a:spLocks noGrp="1"/>
          </p:cNvSpPr>
          <p:nvPr>
            <p:ph type="title"/>
          </p:nvPr>
        </p:nvSpPr>
        <p:spPr>
          <a:xfrm>
            <a:off x="0" y="32607"/>
            <a:ext cx="11834204" cy="466148"/>
          </a:xfrm>
        </p:spPr>
        <p:txBody>
          <a:bodyPr>
            <a:noAutofit/>
          </a:bodyPr>
          <a:lstStyle/>
          <a:p>
            <a:pPr lvl="0" algn="just"/>
            <a:r>
              <a:rPr lang="en-US" sz="2800" b="1" cap="small" dirty="0" err="1">
                <a:solidFill>
                  <a:srgbClr val="800000"/>
                </a:solidFill>
                <a:latin typeface="Microsoft YaHei" panose="020B0503020204020204" pitchFamily="34" charset="-122"/>
                <a:ea typeface="Microsoft YaHei" panose="020B0503020204020204" pitchFamily="34" charset="-122"/>
                <a:sym typeface="Arial"/>
              </a:rPr>
              <a:t>Características</a:t>
            </a:r>
            <a:r>
              <a:rPr lang="en-US" sz="2800" b="1" cap="small" dirty="0">
                <a:solidFill>
                  <a:srgbClr val="800000"/>
                </a:solidFill>
                <a:latin typeface="Microsoft YaHei" panose="020B0503020204020204" pitchFamily="34" charset="-122"/>
                <a:ea typeface="Microsoft YaHei" panose="020B0503020204020204" pitchFamily="34" charset="-122"/>
                <a:sym typeface="Arial"/>
              </a:rPr>
              <a:t> das </a:t>
            </a:r>
            <a:r>
              <a:rPr lang="en-US" sz="2800" b="1" cap="small" dirty="0" err="1">
                <a:solidFill>
                  <a:srgbClr val="800000"/>
                </a:solidFill>
                <a:latin typeface="Microsoft YaHei" panose="020B0503020204020204" pitchFamily="34" charset="-122"/>
                <a:ea typeface="Microsoft YaHei" panose="020B0503020204020204" pitchFamily="34" charset="-122"/>
                <a:sym typeface="Arial"/>
              </a:rPr>
              <a:t>interacções</a:t>
            </a:r>
            <a:r>
              <a:rPr lang="en-US" sz="2800" b="1" cap="small" dirty="0">
                <a:solidFill>
                  <a:srgbClr val="800000"/>
                </a:solidFill>
                <a:latin typeface="Microsoft YaHei" panose="020B0503020204020204" pitchFamily="34" charset="-122"/>
                <a:ea typeface="Microsoft YaHei" panose="020B0503020204020204" pitchFamily="34" charset="-122"/>
                <a:sym typeface="Arial"/>
              </a:rPr>
              <a:t> entre </a:t>
            </a:r>
            <a:r>
              <a:rPr lang="en-US" sz="2800" b="1" cap="small" dirty="0" err="1">
                <a:solidFill>
                  <a:srgbClr val="800000"/>
                </a:solidFill>
                <a:latin typeface="Microsoft YaHei" panose="020B0503020204020204" pitchFamily="34" charset="-122"/>
                <a:ea typeface="Microsoft YaHei" panose="020B0503020204020204" pitchFamily="34" charset="-122"/>
                <a:sym typeface="Arial"/>
              </a:rPr>
              <a:t>receptores</a:t>
            </a:r>
            <a:r>
              <a:rPr lang="en-US" sz="2800" b="1" cap="small" dirty="0">
                <a:solidFill>
                  <a:srgbClr val="800000"/>
                </a:solidFill>
                <a:latin typeface="Microsoft YaHei" panose="020B0503020204020204" pitchFamily="34" charset="-122"/>
                <a:ea typeface="Microsoft YaHei" panose="020B0503020204020204" pitchFamily="34" charset="-122"/>
                <a:sym typeface="Arial"/>
              </a:rPr>
              <a:t> e </a:t>
            </a:r>
            <a:r>
              <a:rPr lang="en-US" sz="2800" b="1" cap="small" dirty="0" err="1">
                <a:solidFill>
                  <a:srgbClr val="800000"/>
                </a:solidFill>
                <a:latin typeface="Microsoft YaHei" panose="020B0503020204020204" pitchFamily="34" charset="-122"/>
                <a:ea typeface="Microsoft YaHei" panose="020B0503020204020204" pitchFamily="34" charset="-122"/>
                <a:sym typeface="Arial"/>
              </a:rPr>
              <a:t>ligandos</a:t>
            </a:r>
            <a:endParaRPr lang="en-US" sz="2800" b="1" cap="small" dirty="0">
              <a:solidFill>
                <a:srgbClr val="800000"/>
              </a:solidFill>
              <a:latin typeface="Microsoft YaHei" panose="020B0503020204020204" pitchFamily="34" charset="-122"/>
              <a:ea typeface="Microsoft YaHei" panose="020B0503020204020204" pitchFamily="34" charset="-122"/>
              <a:sym typeface="Calibri"/>
            </a:endParaRPr>
          </a:p>
        </p:txBody>
      </p:sp>
      <p:sp>
        <p:nvSpPr>
          <p:cNvPr id="9" name="Shape 97">
            <a:extLst>
              <a:ext uri="{FF2B5EF4-FFF2-40B4-BE49-F238E27FC236}">
                <a16:creationId xmlns:a16="http://schemas.microsoft.com/office/drawing/2014/main" id="{95CE9DD3-639D-483A-AB53-AA35085C90CF}"/>
              </a:ext>
            </a:extLst>
          </p:cNvPr>
          <p:cNvSpPr txBox="1">
            <a:spLocks/>
          </p:cNvSpPr>
          <p:nvPr/>
        </p:nvSpPr>
        <p:spPr>
          <a:xfrm>
            <a:off x="415639" y="762001"/>
            <a:ext cx="4560258" cy="651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err="1">
                <a:solidFill>
                  <a:srgbClr val="800000"/>
                </a:solidFill>
                <a:latin typeface="Microsoft YaHei" panose="020B0503020204020204" pitchFamily="34" charset="-122"/>
                <a:ea typeface="Microsoft YaHei" panose="020B0503020204020204" pitchFamily="34" charset="-122"/>
                <a:sym typeface="Arial"/>
              </a:rPr>
              <a:t>Interacção</a:t>
            </a:r>
            <a:r>
              <a:rPr lang="en-US" sz="2400" b="1" dirty="0">
                <a:solidFill>
                  <a:srgbClr val="800000"/>
                </a:solidFill>
                <a:latin typeface="Microsoft YaHei" panose="020B0503020204020204" pitchFamily="34" charset="-122"/>
                <a:ea typeface="Microsoft YaHei" panose="020B0503020204020204" pitchFamily="34" charset="-122"/>
                <a:sym typeface="Arial"/>
              </a:rPr>
              <a:t> </a:t>
            </a:r>
            <a:r>
              <a:rPr lang="en-US" sz="2400" b="1" dirty="0" err="1">
                <a:solidFill>
                  <a:srgbClr val="800000"/>
                </a:solidFill>
                <a:latin typeface="Microsoft YaHei" panose="020B0503020204020204" pitchFamily="34" charset="-122"/>
                <a:ea typeface="Microsoft YaHei" panose="020B0503020204020204" pitchFamily="34" charset="-122"/>
                <a:sym typeface="Arial"/>
              </a:rPr>
              <a:t>univalente</a:t>
            </a:r>
            <a:endParaRPr lang="en-US" sz="2400" b="1" dirty="0">
              <a:solidFill>
                <a:srgbClr val="800000"/>
              </a:solidFill>
              <a:latin typeface="Microsoft YaHei" panose="020B0503020204020204" pitchFamily="34" charset="-122"/>
              <a:ea typeface="Microsoft YaHei" panose="020B0503020204020204" pitchFamily="34" charset="-122"/>
              <a:sym typeface="Calibri"/>
            </a:endParaRPr>
          </a:p>
        </p:txBody>
      </p:sp>
      <p:sp>
        <p:nvSpPr>
          <p:cNvPr id="10" name="Shape 97">
            <a:extLst>
              <a:ext uri="{FF2B5EF4-FFF2-40B4-BE49-F238E27FC236}">
                <a16:creationId xmlns:a16="http://schemas.microsoft.com/office/drawing/2014/main" id="{65EE7237-0CA2-470A-8C49-27A9F336A908}"/>
              </a:ext>
            </a:extLst>
          </p:cNvPr>
          <p:cNvSpPr txBox="1">
            <a:spLocks/>
          </p:cNvSpPr>
          <p:nvPr/>
        </p:nvSpPr>
        <p:spPr>
          <a:xfrm>
            <a:off x="415639" y="3588335"/>
            <a:ext cx="4560258" cy="6788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err="1">
                <a:solidFill>
                  <a:srgbClr val="800000"/>
                </a:solidFill>
                <a:latin typeface="Microsoft YaHei" panose="020B0503020204020204" pitchFamily="34" charset="-122"/>
                <a:ea typeface="Microsoft YaHei" panose="020B0503020204020204" pitchFamily="34" charset="-122"/>
                <a:sym typeface="Arial"/>
              </a:rPr>
              <a:t>Interacção</a:t>
            </a:r>
            <a:r>
              <a:rPr lang="en-US" sz="2400" b="1" dirty="0">
                <a:solidFill>
                  <a:srgbClr val="800000"/>
                </a:solidFill>
                <a:latin typeface="Microsoft YaHei" panose="020B0503020204020204" pitchFamily="34" charset="-122"/>
                <a:ea typeface="Microsoft YaHei" panose="020B0503020204020204" pitchFamily="34" charset="-122"/>
                <a:sym typeface="Arial"/>
              </a:rPr>
              <a:t> </a:t>
            </a:r>
            <a:r>
              <a:rPr lang="en-US" sz="2400" b="1" dirty="0" err="1">
                <a:solidFill>
                  <a:srgbClr val="800000"/>
                </a:solidFill>
                <a:latin typeface="Microsoft YaHei" panose="020B0503020204020204" pitchFamily="34" charset="-122"/>
                <a:ea typeface="Microsoft YaHei" panose="020B0503020204020204" pitchFamily="34" charset="-122"/>
                <a:sym typeface="Arial"/>
              </a:rPr>
              <a:t>bivalente</a:t>
            </a:r>
            <a:endParaRPr lang="en-US" sz="2400" b="1" dirty="0">
              <a:solidFill>
                <a:srgbClr val="800000"/>
              </a:solidFill>
              <a:latin typeface="Microsoft YaHei" panose="020B0503020204020204" pitchFamily="34" charset="-122"/>
              <a:ea typeface="Microsoft YaHei" panose="020B0503020204020204" pitchFamily="34" charset="-122"/>
              <a:sym typeface="Calibri"/>
            </a:endParaRPr>
          </a:p>
        </p:txBody>
      </p:sp>
      <p:pic>
        <p:nvPicPr>
          <p:cNvPr id="4" name="Imagem 3">
            <a:extLst>
              <a:ext uri="{FF2B5EF4-FFF2-40B4-BE49-F238E27FC236}">
                <a16:creationId xmlns:a16="http://schemas.microsoft.com/office/drawing/2014/main" id="{2C26289A-2B51-4314-8FB3-46EB2B21A872}"/>
              </a:ext>
            </a:extLst>
          </p:cNvPr>
          <p:cNvPicPr>
            <a:picLocks noChangeAspect="1"/>
          </p:cNvPicPr>
          <p:nvPr/>
        </p:nvPicPr>
        <p:blipFill rotWithShape="1">
          <a:blip r:embed="rId3"/>
          <a:srcRect r="18459"/>
          <a:stretch/>
        </p:blipFill>
        <p:spPr>
          <a:xfrm>
            <a:off x="835618" y="1464169"/>
            <a:ext cx="3720301" cy="1933575"/>
          </a:xfrm>
          <a:prstGeom prst="rect">
            <a:avLst/>
          </a:prstGeom>
        </p:spPr>
      </p:pic>
      <p:pic>
        <p:nvPicPr>
          <p:cNvPr id="7" name="Imagem 6">
            <a:extLst>
              <a:ext uri="{FF2B5EF4-FFF2-40B4-BE49-F238E27FC236}">
                <a16:creationId xmlns:a16="http://schemas.microsoft.com/office/drawing/2014/main" id="{748B1382-9FF4-44FA-92EE-8D100C7CE627}"/>
              </a:ext>
            </a:extLst>
          </p:cNvPr>
          <p:cNvPicPr>
            <a:picLocks noChangeAspect="1"/>
          </p:cNvPicPr>
          <p:nvPr/>
        </p:nvPicPr>
        <p:blipFill>
          <a:blip r:embed="rId4"/>
          <a:stretch>
            <a:fillRect/>
          </a:stretch>
        </p:blipFill>
        <p:spPr>
          <a:xfrm>
            <a:off x="243081" y="4370588"/>
            <a:ext cx="4905375" cy="1933575"/>
          </a:xfrm>
          <a:prstGeom prst="rect">
            <a:avLst/>
          </a:prstGeom>
        </p:spPr>
      </p:pic>
    </p:spTree>
    <p:extLst>
      <p:ext uri="{BB962C8B-B14F-4D97-AF65-F5344CB8AC3E}">
        <p14:creationId xmlns:p14="http://schemas.microsoft.com/office/powerpoint/2010/main" val="227797467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Shape 112"/>
          <p:cNvSpPr txBox="1">
            <a:spLocks noGrp="1"/>
          </p:cNvSpPr>
          <p:nvPr>
            <p:ph sz="half" idx="1"/>
          </p:nvPr>
        </p:nvSpPr>
        <p:spPr>
          <a:xfrm>
            <a:off x="1080655" y="846323"/>
            <a:ext cx="10030690" cy="5083415"/>
          </a:xfrm>
        </p:spPr>
        <p:txBody>
          <a:bodyPr>
            <a:noAutofit/>
          </a:bodyPr>
          <a:lstStyle/>
          <a:p>
            <a:pPr marL="0" lvl="0" indent="0" algn="just">
              <a:lnSpc>
                <a:spcPct val="150000"/>
              </a:lnSpc>
              <a:buNone/>
            </a:pPr>
            <a:r>
              <a:rPr lang="en-US" sz="2000" dirty="0">
                <a:latin typeface="Microsoft YaHei" panose="020B0503020204020204" pitchFamily="34" charset="-122"/>
                <a:ea typeface="Microsoft YaHei" panose="020B0503020204020204" pitchFamily="34" charset="-122"/>
                <a:sym typeface="Arial"/>
              </a:rPr>
              <a:t>Uma </a:t>
            </a:r>
            <a:r>
              <a:rPr lang="en-US" sz="2000" dirty="0" err="1">
                <a:latin typeface="Microsoft YaHei" panose="020B0503020204020204" pitchFamily="34" charset="-122"/>
                <a:ea typeface="Microsoft YaHei" panose="020B0503020204020204" pitchFamily="34" charset="-122"/>
                <a:sym typeface="Arial"/>
              </a:rPr>
              <a:t>ligação</a:t>
            </a:r>
            <a:r>
              <a:rPr lang="en-US" sz="2000" dirty="0">
                <a:latin typeface="Microsoft YaHei" panose="020B0503020204020204" pitchFamily="34" charset="-122"/>
                <a:ea typeface="Microsoft YaHei" panose="020B0503020204020204" pitchFamily="34" charset="-122"/>
                <a:sym typeface="Arial"/>
              </a:rPr>
              <a:t> receptor-</a:t>
            </a:r>
            <a:r>
              <a:rPr lang="en-US" sz="2000" dirty="0" err="1">
                <a:latin typeface="Microsoft YaHei" panose="020B0503020204020204" pitchFamily="34" charset="-122"/>
                <a:ea typeface="Microsoft YaHei" panose="020B0503020204020204" pitchFamily="34" charset="-122"/>
                <a:sym typeface="Arial"/>
              </a:rPr>
              <a:t>ligando</a:t>
            </a: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induz</a:t>
            </a: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alterações</a:t>
            </a: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moleculares</a:t>
            </a:r>
            <a:r>
              <a:rPr lang="en-US" sz="2000" dirty="0">
                <a:latin typeface="Microsoft YaHei" panose="020B0503020204020204" pitchFamily="34" charset="-122"/>
                <a:ea typeface="Microsoft YaHei" panose="020B0503020204020204" pitchFamily="34" charset="-122"/>
                <a:sym typeface="Arial"/>
              </a:rPr>
              <a:t> no receptor:</a:t>
            </a:r>
          </a:p>
          <a:p>
            <a:pPr marL="0" lvl="0" indent="0" algn="just">
              <a:lnSpc>
                <a:spcPct val="150000"/>
              </a:lnSpc>
              <a:buNone/>
            </a:pP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conformacionais</a:t>
            </a:r>
            <a:endParaRPr lang="en-US" sz="2000" dirty="0">
              <a:latin typeface="Microsoft YaHei" panose="020B0503020204020204" pitchFamily="34" charset="-122"/>
              <a:ea typeface="Microsoft YaHei" panose="020B0503020204020204" pitchFamily="34" charset="-122"/>
            </a:endParaRPr>
          </a:p>
          <a:p>
            <a:pPr marL="0" lvl="1" indent="0" algn="just">
              <a:lnSpc>
                <a:spcPct val="150000"/>
              </a:lnSpc>
              <a:buNone/>
            </a:pP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dimerização</a:t>
            </a:r>
            <a:r>
              <a:rPr lang="en-US" sz="2000" dirty="0">
                <a:latin typeface="Microsoft YaHei" panose="020B0503020204020204" pitchFamily="34" charset="-122"/>
                <a:ea typeface="Microsoft YaHei" panose="020B0503020204020204" pitchFamily="34" charset="-122"/>
                <a:sym typeface="Arial"/>
              </a:rPr>
              <a:t>/</a:t>
            </a:r>
            <a:r>
              <a:rPr lang="en-US" sz="2000" dirty="0" err="1">
                <a:latin typeface="Microsoft YaHei" panose="020B0503020204020204" pitchFamily="34" charset="-122"/>
                <a:ea typeface="Microsoft YaHei" panose="020B0503020204020204" pitchFamily="34" charset="-122"/>
                <a:sym typeface="Arial"/>
              </a:rPr>
              <a:t>agregação</a:t>
            </a:r>
            <a:endParaRPr lang="en-US" sz="2000" dirty="0">
              <a:latin typeface="Microsoft YaHei" panose="020B0503020204020204" pitchFamily="34" charset="-122"/>
              <a:ea typeface="Microsoft YaHei" panose="020B0503020204020204" pitchFamily="34" charset="-122"/>
            </a:endParaRPr>
          </a:p>
          <a:p>
            <a:pPr marL="0" lvl="1" indent="0" algn="just">
              <a:lnSpc>
                <a:spcPct val="150000"/>
              </a:lnSpc>
              <a:buNone/>
            </a:pP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localização</a:t>
            </a: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na</a:t>
            </a: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membrana</a:t>
            </a:r>
            <a:endParaRPr lang="en-US" sz="2000" dirty="0">
              <a:latin typeface="Microsoft YaHei" panose="020B0503020204020204" pitchFamily="34" charset="-122"/>
              <a:ea typeface="Microsoft YaHei" panose="020B0503020204020204" pitchFamily="34" charset="-122"/>
              <a:sym typeface="Arial"/>
            </a:endParaRPr>
          </a:p>
          <a:p>
            <a:pPr marL="0" lvl="1" indent="0" algn="just">
              <a:lnSpc>
                <a:spcPct val="150000"/>
              </a:lnSpc>
              <a:buNone/>
            </a:pP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modificação</a:t>
            </a: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covalente</a:t>
            </a:r>
            <a:endParaRPr lang="en-US" sz="2000" dirty="0">
              <a:latin typeface="Microsoft YaHei" panose="020B0503020204020204" pitchFamily="34" charset="-122"/>
              <a:ea typeface="Microsoft YaHei" panose="020B0503020204020204" pitchFamily="34" charset="-122"/>
              <a:sym typeface="Arial"/>
            </a:endParaRPr>
          </a:p>
          <a:p>
            <a:pPr marL="0" lvl="1" indent="0" algn="just">
              <a:lnSpc>
                <a:spcPct val="150000"/>
              </a:lnSpc>
              <a:buNone/>
            </a:pPr>
            <a:endParaRPr lang="en-US" sz="2000" dirty="0">
              <a:latin typeface="Microsoft YaHei" panose="020B0503020204020204" pitchFamily="34" charset="-122"/>
              <a:ea typeface="Microsoft YaHei" panose="020B0503020204020204" pitchFamily="34" charset="-122"/>
              <a:sym typeface="Arial"/>
            </a:endParaRPr>
          </a:p>
          <a:p>
            <a:pPr marL="0" lvl="1" indent="0" algn="just">
              <a:lnSpc>
                <a:spcPct val="150000"/>
              </a:lnSpc>
              <a:buNone/>
            </a:pPr>
            <a:r>
              <a:rPr lang="en-US" sz="2000" dirty="0">
                <a:latin typeface="Microsoft YaHei" panose="020B0503020204020204" pitchFamily="34" charset="-122"/>
                <a:ea typeface="Microsoft YaHei" panose="020B0503020204020204" pitchFamily="34" charset="-122"/>
                <a:sym typeface="Arial"/>
              </a:rPr>
              <a:t>As </a:t>
            </a:r>
            <a:r>
              <a:rPr lang="en-US" sz="2000" dirty="0" err="1">
                <a:latin typeface="Microsoft YaHei" panose="020B0503020204020204" pitchFamily="34" charset="-122"/>
                <a:ea typeface="Microsoft YaHei" panose="020B0503020204020204" pitchFamily="34" charset="-122"/>
                <a:sym typeface="Arial"/>
              </a:rPr>
              <a:t>alterações</a:t>
            </a:r>
            <a:r>
              <a:rPr lang="en-US" sz="2000" dirty="0">
                <a:latin typeface="Microsoft YaHei" panose="020B0503020204020204" pitchFamily="34" charset="-122"/>
                <a:ea typeface="Microsoft YaHei" panose="020B0503020204020204" pitchFamily="34" charset="-122"/>
                <a:sym typeface="Arial"/>
              </a:rPr>
              <a:t> no receptor </a:t>
            </a:r>
            <a:r>
              <a:rPr lang="en-US" sz="2000" dirty="0" err="1">
                <a:latin typeface="Microsoft YaHei" panose="020B0503020204020204" pitchFamily="34" charset="-122"/>
                <a:ea typeface="Microsoft YaHei" panose="020B0503020204020204" pitchFamily="34" charset="-122"/>
                <a:sym typeface="Arial"/>
              </a:rPr>
              <a:t>induzem</a:t>
            </a: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cascatas</a:t>
            </a:r>
            <a:r>
              <a:rPr lang="en-US" sz="2000" dirty="0">
                <a:latin typeface="Microsoft YaHei" panose="020B0503020204020204" pitchFamily="34" charset="-122"/>
                <a:ea typeface="Microsoft YaHei" panose="020B0503020204020204" pitchFamily="34" charset="-122"/>
                <a:sym typeface="Arial"/>
              </a:rPr>
              <a:t> de </a:t>
            </a:r>
            <a:r>
              <a:rPr lang="en-US" sz="2000" dirty="0" err="1">
                <a:latin typeface="Microsoft YaHei" panose="020B0503020204020204" pitchFamily="34" charset="-122"/>
                <a:ea typeface="Microsoft YaHei" panose="020B0503020204020204" pitchFamily="34" charset="-122"/>
                <a:sym typeface="Arial"/>
              </a:rPr>
              <a:t>acontecimentos</a:t>
            </a: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intracelulares</a:t>
            </a:r>
            <a:r>
              <a:rPr lang="en-US" sz="2000" dirty="0">
                <a:latin typeface="Microsoft YaHei" panose="020B0503020204020204" pitchFamily="34" charset="-122"/>
                <a:ea typeface="Microsoft YaHei" panose="020B0503020204020204" pitchFamily="34" charset="-122"/>
                <a:sym typeface="Arial"/>
              </a:rPr>
              <a:t>:</a:t>
            </a:r>
          </a:p>
          <a:p>
            <a:pPr marL="0" lvl="1" indent="0" algn="just">
              <a:lnSpc>
                <a:spcPct val="150000"/>
              </a:lnSpc>
              <a:buNone/>
            </a:pP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activação</a:t>
            </a:r>
            <a:r>
              <a:rPr lang="en-US" sz="2000" dirty="0">
                <a:latin typeface="Microsoft YaHei" panose="020B0503020204020204" pitchFamily="34" charset="-122"/>
                <a:ea typeface="Microsoft YaHei" panose="020B0503020204020204" pitchFamily="34" charset="-122"/>
                <a:sym typeface="Arial"/>
              </a:rPr>
              <a:t> de </a:t>
            </a:r>
            <a:r>
              <a:rPr lang="en-US" sz="2000" dirty="0" err="1">
                <a:latin typeface="Microsoft YaHei" panose="020B0503020204020204" pitchFamily="34" charset="-122"/>
                <a:ea typeface="Microsoft YaHei" panose="020B0503020204020204" pitchFamily="34" charset="-122"/>
                <a:sym typeface="Arial"/>
              </a:rPr>
              <a:t>enzimas</a:t>
            </a:r>
            <a:endParaRPr lang="en-US" sz="2000" dirty="0">
              <a:latin typeface="Microsoft YaHei" panose="020B0503020204020204" pitchFamily="34" charset="-122"/>
              <a:ea typeface="Microsoft YaHei" panose="020B0503020204020204" pitchFamily="34" charset="-122"/>
              <a:sym typeface="Arial"/>
            </a:endParaRPr>
          </a:p>
          <a:p>
            <a:pPr marL="0" lvl="1" indent="0" algn="just">
              <a:lnSpc>
                <a:spcPct val="150000"/>
              </a:lnSpc>
              <a:buNone/>
            </a:pP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alterações</a:t>
            </a: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nas</a:t>
            </a: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localizações</a:t>
            </a:r>
            <a:r>
              <a:rPr lang="en-US" sz="2000" dirty="0">
                <a:latin typeface="Microsoft YaHei" panose="020B0503020204020204" pitchFamily="34" charset="-122"/>
                <a:ea typeface="Microsoft YaHei" panose="020B0503020204020204" pitchFamily="34" charset="-122"/>
                <a:sym typeface="Arial"/>
              </a:rPr>
              <a:t> </a:t>
            </a:r>
            <a:r>
              <a:rPr lang="en-US" sz="2000" dirty="0" err="1">
                <a:latin typeface="Microsoft YaHei" panose="020B0503020204020204" pitchFamily="34" charset="-122"/>
                <a:ea typeface="Microsoft YaHei" panose="020B0503020204020204" pitchFamily="34" charset="-122"/>
                <a:sym typeface="Arial"/>
              </a:rPr>
              <a:t>celulares</a:t>
            </a:r>
            <a:r>
              <a:rPr lang="en-US" sz="2000" dirty="0">
                <a:latin typeface="Microsoft YaHei" panose="020B0503020204020204" pitchFamily="34" charset="-122"/>
                <a:ea typeface="Microsoft YaHei" panose="020B0503020204020204" pitchFamily="34" charset="-122"/>
                <a:sym typeface="Arial"/>
              </a:rPr>
              <a:t> das </a:t>
            </a:r>
            <a:r>
              <a:rPr lang="en-US" sz="2000" dirty="0" err="1">
                <a:latin typeface="Microsoft YaHei" panose="020B0503020204020204" pitchFamily="34" charset="-122"/>
                <a:ea typeface="Microsoft YaHei" panose="020B0503020204020204" pitchFamily="34" charset="-122"/>
                <a:sym typeface="Arial"/>
              </a:rPr>
              <a:t>moléculas</a:t>
            </a:r>
            <a:endParaRPr lang="en-US" sz="2000" dirty="0">
              <a:latin typeface="Microsoft YaHei" panose="020B0503020204020204" pitchFamily="34" charset="-122"/>
              <a:ea typeface="Microsoft YaHei" panose="020B0503020204020204" pitchFamily="34" charset="-122"/>
              <a:sym typeface="Arial"/>
            </a:endParaRPr>
          </a:p>
        </p:txBody>
      </p:sp>
      <p:pic>
        <p:nvPicPr>
          <p:cNvPr id="3" name="Picture 2" descr="Part a shows an antigen approaching an individual receptor on a cell surface in the first step. Two receptors are bonded to one antigen in the second step. Part b shows a cluster of receptors on a cell surface bonded to one multivalent antigen." title="Two illustrations represent steps in receptor cluster formation."/>
          <p:cNvPicPr>
            <a:picLocks noChangeAspect="1"/>
          </p:cNvPicPr>
          <p:nvPr/>
        </p:nvPicPr>
        <p:blipFill rotWithShape="1">
          <a:blip r:embed="rId3">
            <a:extLst>
              <a:ext uri="{28A0092B-C50C-407E-A947-70E740481C1C}">
                <a14:useLocalDpi xmlns:a14="http://schemas.microsoft.com/office/drawing/2010/main" val="0"/>
              </a:ext>
            </a:extLst>
          </a:blip>
          <a:srcRect t="31026" r="40003" b="13001"/>
          <a:stretch/>
        </p:blipFill>
        <p:spPr>
          <a:xfrm>
            <a:off x="7183021" y="1908306"/>
            <a:ext cx="4742983" cy="1798385"/>
          </a:xfrm>
          <a:prstGeom prst="rect">
            <a:avLst/>
          </a:prstGeom>
        </p:spPr>
      </p:pic>
      <p:pic>
        <p:nvPicPr>
          <p:cNvPr id="6" name="Picture 2" descr="Part a shows an antigen approaching an individual receptor on a cell surface in the first step. Two receptors are bonded to one antigen in the second step. Part b shows a cluster of receptors on a cell surface bonded to one multivalent antigen." title="Two illustrations represent steps in receptor cluster formation.">
            <a:extLst>
              <a:ext uri="{FF2B5EF4-FFF2-40B4-BE49-F238E27FC236}">
                <a16:creationId xmlns:a16="http://schemas.microsoft.com/office/drawing/2014/main" id="{C718E09B-7150-445C-8FA2-2A39D968C901}"/>
              </a:ext>
            </a:extLst>
          </p:cNvPr>
          <p:cNvPicPr>
            <a:picLocks noChangeAspect="1"/>
          </p:cNvPicPr>
          <p:nvPr/>
        </p:nvPicPr>
        <p:blipFill rotWithShape="1">
          <a:blip r:embed="rId3">
            <a:extLst>
              <a:ext uri="{28A0092B-C50C-407E-A947-70E740481C1C}">
                <a14:useLocalDpi xmlns:a14="http://schemas.microsoft.com/office/drawing/2010/main" val="0"/>
              </a:ext>
            </a:extLst>
          </a:blip>
          <a:srcRect l="63812" t="36671" r="2129" b="13001"/>
          <a:stretch/>
        </p:blipFill>
        <p:spPr>
          <a:xfrm>
            <a:off x="8482590" y="4726009"/>
            <a:ext cx="3099810" cy="1861626"/>
          </a:xfrm>
          <a:prstGeom prst="rect">
            <a:avLst/>
          </a:prstGeom>
        </p:spPr>
      </p:pic>
      <p:sp>
        <p:nvSpPr>
          <p:cNvPr id="11" name="Shape 97">
            <a:extLst>
              <a:ext uri="{FF2B5EF4-FFF2-40B4-BE49-F238E27FC236}">
                <a16:creationId xmlns:a16="http://schemas.microsoft.com/office/drawing/2014/main" id="{05E70046-9C52-4E0D-909B-FB5D7F19D6DB}"/>
              </a:ext>
            </a:extLst>
          </p:cNvPr>
          <p:cNvSpPr txBox="1">
            <a:spLocks noGrp="1"/>
          </p:cNvSpPr>
          <p:nvPr>
            <p:ph type="title"/>
          </p:nvPr>
        </p:nvSpPr>
        <p:spPr>
          <a:xfrm>
            <a:off x="0" y="32607"/>
            <a:ext cx="11834204" cy="466148"/>
          </a:xfrm>
        </p:spPr>
        <p:txBody>
          <a:bodyPr>
            <a:noAutofit/>
          </a:bodyPr>
          <a:lstStyle/>
          <a:p>
            <a:pPr lvl="0" algn="just"/>
            <a:r>
              <a:rPr lang="en-US" sz="2800" b="1" dirty="0" err="1">
                <a:solidFill>
                  <a:srgbClr val="800000"/>
                </a:solidFill>
                <a:latin typeface="Microsoft YaHei" panose="020B0503020204020204" pitchFamily="34" charset="-122"/>
                <a:ea typeface="Microsoft YaHei" panose="020B0503020204020204" pitchFamily="34" charset="-122"/>
                <a:sym typeface="Arial"/>
              </a:rPr>
              <a:t>Características</a:t>
            </a:r>
            <a:r>
              <a:rPr lang="en-US" sz="2800" b="1" dirty="0">
                <a:solidFill>
                  <a:srgbClr val="800000"/>
                </a:solidFill>
                <a:latin typeface="Microsoft YaHei" panose="020B0503020204020204" pitchFamily="34" charset="-122"/>
                <a:ea typeface="Microsoft YaHei" panose="020B0503020204020204" pitchFamily="34" charset="-122"/>
                <a:sym typeface="Arial"/>
              </a:rPr>
              <a:t> das </a:t>
            </a:r>
            <a:r>
              <a:rPr lang="en-US" sz="2800" b="1" cap="small" dirty="0" err="1">
                <a:solidFill>
                  <a:srgbClr val="800000"/>
                </a:solidFill>
                <a:latin typeface="Microsoft YaHei" panose="020B0503020204020204" pitchFamily="34" charset="-122"/>
                <a:ea typeface="Microsoft YaHei" panose="020B0503020204020204" pitchFamily="34" charset="-122"/>
                <a:sym typeface="Arial"/>
              </a:rPr>
              <a:t>interacções</a:t>
            </a:r>
            <a:r>
              <a:rPr lang="en-US" sz="2800" b="1" dirty="0">
                <a:solidFill>
                  <a:srgbClr val="800000"/>
                </a:solidFill>
                <a:latin typeface="Microsoft YaHei" panose="020B0503020204020204" pitchFamily="34" charset="-122"/>
                <a:ea typeface="Microsoft YaHei" panose="020B0503020204020204" pitchFamily="34" charset="-122"/>
                <a:sym typeface="Arial"/>
              </a:rPr>
              <a:t> entre </a:t>
            </a:r>
            <a:r>
              <a:rPr lang="en-US" sz="2800" b="1" dirty="0" err="1">
                <a:solidFill>
                  <a:srgbClr val="800000"/>
                </a:solidFill>
                <a:latin typeface="Microsoft YaHei" panose="020B0503020204020204" pitchFamily="34" charset="-122"/>
                <a:ea typeface="Microsoft YaHei" panose="020B0503020204020204" pitchFamily="34" charset="-122"/>
                <a:sym typeface="Arial"/>
              </a:rPr>
              <a:t>receptores</a:t>
            </a:r>
            <a:r>
              <a:rPr lang="en-US" sz="2800" b="1" dirty="0">
                <a:solidFill>
                  <a:srgbClr val="800000"/>
                </a:solidFill>
                <a:latin typeface="Microsoft YaHei" panose="020B0503020204020204" pitchFamily="34" charset="-122"/>
                <a:ea typeface="Microsoft YaHei" panose="020B0503020204020204" pitchFamily="34" charset="-122"/>
                <a:sym typeface="Arial"/>
              </a:rPr>
              <a:t> e </a:t>
            </a:r>
            <a:r>
              <a:rPr lang="en-US" sz="2800" b="1" dirty="0" err="1">
                <a:solidFill>
                  <a:srgbClr val="800000"/>
                </a:solidFill>
                <a:latin typeface="Microsoft YaHei" panose="020B0503020204020204" pitchFamily="34" charset="-122"/>
                <a:ea typeface="Microsoft YaHei" panose="020B0503020204020204" pitchFamily="34" charset="-122"/>
                <a:sym typeface="Arial"/>
              </a:rPr>
              <a:t>ligandos</a:t>
            </a:r>
            <a:endParaRPr lang="en-US" sz="2800" b="1" dirty="0">
              <a:solidFill>
                <a:srgbClr val="800000"/>
              </a:solidFill>
              <a:latin typeface="Microsoft YaHei" panose="020B0503020204020204" pitchFamily="34" charset="-122"/>
              <a:ea typeface="Microsoft YaHei" panose="020B0503020204020204" pitchFamily="34" charset="-122"/>
              <a:sym typeface="Calibri"/>
            </a:endParaRPr>
          </a:p>
        </p:txBody>
      </p:sp>
    </p:spTree>
    <p:extLst>
      <p:ext uri="{BB962C8B-B14F-4D97-AF65-F5344CB8AC3E}">
        <p14:creationId xmlns:p14="http://schemas.microsoft.com/office/powerpoint/2010/main" val="323494581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27384"/>
            <a:ext cx="12192000" cy="523220"/>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a:spAutoFit/>
          </a:bodyPr>
          <a:lstStyle/>
          <a:p>
            <a:pPr algn="just">
              <a:defRPr/>
            </a:pPr>
            <a:r>
              <a:rPr lang="pt-PT" sz="2800" b="1" cap="small" dirty="0">
                <a:solidFill>
                  <a:srgbClr val="800000"/>
                </a:solidFill>
                <a:latin typeface="Microsoft YaHei" panose="020B0503020204020204" pitchFamily="34" charset="-122"/>
                <a:ea typeface="Microsoft YaHei" panose="020B0503020204020204" pitchFamily="34" charset="-122"/>
              </a:rPr>
              <a:t>Os receptores de membrana da célula B e a sua activação</a:t>
            </a:r>
            <a:endParaRPr lang="en-GB" sz="2800" b="1" cap="small" dirty="0">
              <a:solidFill>
                <a:srgbClr val="800000"/>
              </a:solidFill>
              <a:latin typeface="Microsoft YaHei" panose="020B0503020204020204" pitchFamily="34" charset="-122"/>
              <a:ea typeface="Microsoft YaHei" panose="020B0503020204020204" pitchFamily="34" charset="-122"/>
            </a:endParaRPr>
          </a:p>
        </p:txBody>
      </p:sp>
      <p:pic>
        <p:nvPicPr>
          <p:cNvPr id="97285"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74467" t="8700" r="1346" b="51533"/>
          <a:stretch/>
        </p:blipFill>
        <p:spPr bwMode="auto">
          <a:xfrm>
            <a:off x="5099448" y="1660738"/>
            <a:ext cx="1939826"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6" name="TextBox 7"/>
          <p:cNvSpPr txBox="1">
            <a:spLocks noChangeArrowheads="1"/>
          </p:cNvSpPr>
          <p:nvPr/>
        </p:nvSpPr>
        <p:spPr bwMode="auto">
          <a:xfrm>
            <a:off x="5429250" y="4325034"/>
            <a:ext cx="142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PT" altLang="pt-PT" sz="2000" b="1" dirty="0" err="1">
                <a:solidFill>
                  <a:srgbClr val="800000"/>
                </a:solidFill>
                <a:latin typeface="Microsoft YaHei" panose="020B0503020204020204" pitchFamily="34" charset="-122"/>
                <a:ea typeface="Microsoft YaHei" panose="020B0503020204020204" pitchFamily="34" charset="-122"/>
              </a:rPr>
              <a:t>Activação</a:t>
            </a:r>
            <a:endParaRPr lang="pt-PT" altLang="pt-PT" sz="2000" b="1" dirty="0">
              <a:solidFill>
                <a:srgbClr val="800000"/>
              </a:solidFill>
              <a:latin typeface="Microsoft YaHei" panose="020B0503020204020204" pitchFamily="34" charset="-122"/>
              <a:ea typeface="Microsoft YaHei" panose="020B0503020204020204" pitchFamily="34" charset="-122"/>
            </a:endParaRPr>
          </a:p>
        </p:txBody>
      </p:sp>
      <p:sp>
        <p:nvSpPr>
          <p:cNvPr id="97287" name="TextBox 8"/>
          <p:cNvSpPr txBox="1">
            <a:spLocks noChangeArrowheads="1"/>
          </p:cNvSpPr>
          <p:nvPr/>
        </p:nvSpPr>
        <p:spPr bwMode="auto">
          <a:xfrm>
            <a:off x="5271316" y="772334"/>
            <a:ext cx="1581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b="1" dirty="0">
                <a:solidFill>
                  <a:srgbClr val="800000"/>
                </a:solidFill>
                <a:latin typeface="Microsoft YaHei" panose="020B0503020204020204" pitchFamily="34" charset="-122"/>
                <a:ea typeface="Microsoft YaHei" panose="020B0503020204020204" pitchFamily="34" charset="-122"/>
              </a:rPr>
              <a:t>Células B</a:t>
            </a:r>
          </a:p>
        </p:txBody>
      </p:sp>
      <p:sp>
        <p:nvSpPr>
          <p:cNvPr id="97288" name="TextBox 9"/>
          <p:cNvSpPr txBox="1">
            <a:spLocks noChangeArrowheads="1"/>
          </p:cNvSpPr>
          <p:nvPr/>
        </p:nvSpPr>
        <p:spPr bwMode="auto">
          <a:xfrm>
            <a:off x="1442373" y="4325034"/>
            <a:ext cx="142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PT" altLang="pt-PT" sz="2000" b="1" dirty="0" err="1">
                <a:solidFill>
                  <a:srgbClr val="800000"/>
                </a:solidFill>
                <a:latin typeface="Microsoft YaHei" panose="020B0503020204020204" pitchFamily="34" charset="-122"/>
                <a:ea typeface="Microsoft YaHei" panose="020B0503020204020204" pitchFamily="34" charset="-122"/>
              </a:rPr>
              <a:t>Activação</a:t>
            </a:r>
            <a:endParaRPr lang="pt-PT" altLang="pt-PT" sz="2000" b="1" dirty="0">
              <a:solidFill>
                <a:srgbClr val="800000"/>
              </a:solidFill>
              <a:latin typeface="Microsoft YaHei" panose="020B0503020204020204" pitchFamily="34" charset="-122"/>
              <a:ea typeface="Microsoft YaHei" panose="020B0503020204020204" pitchFamily="34" charset="-122"/>
            </a:endParaRPr>
          </a:p>
        </p:txBody>
      </p:sp>
      <p:sp>
        <p:nvSpPr>
          <p:cNvPr id="34826" name="TextBox 10"/>
          <p:cNvSpPr txBox="1">
            <a:spLocks noChangeArrowheads="1"/>
          </p:cNvSpPr>
          <p:nvPr/>
        </p:nvSpPr>
        <p:spPr bwMode="auto">
          <a:xfrm>
            <a:off x="9268667" y="4325034"/>
            <a:ext cx="2109787" cy="400110"/>
          </a:xfrm>
          <a:prstGeom prst="rect">
            <a:avLst/>
          </a:prstGeom>
          <a:noFill/>
          <a:ln w="9525">
            <a:noFill/>
            <a:miter lim="800000"/>
            <a:headEnd/>
            <a:tailEnd/>
          </a:ln>
        </p:spPr>
        <p:txBody>
          <a:bodyPr>
            <a:spAutoFit/>
          </a:bodyPr>
          <a:lstStyle/>
          <a:p>
            <a:pPr algn="ctr" eaLnBrk="1" hangingPunct="1">
              <a:defRPr/>
            </a:pPr>
            <a:r>
              <a:rPr lang="pt-PT" sz="2000" b="1" dirty="0">
                <a:solidFill>
                  <a:schemeClr val="tx1">
                    <a:lumMod val="65000"/>
                    <a:lumOff val="35000"/>
                  </a:schemeClr>
                </a:solidFill>
                <a:latin typeface="Microsoft YaHei" panose="020B0503020204020204" pitchFamily="34" charset="-122"/>
                <a:ea typeface="Microsoft YaHei" panose="020B0503020204020204" pitchFamily="34" charset="-122"/>
              </a:rPr>
              <a:t>Não activação</a:t>
            </a:r>
          </a:p>
        </p:txBody>
      </p:sp>
      <p:pic>
        <p:nvPicPr>
          <p:cNvPr id="9"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39346" t="13336" r="35514" b="50400"/>
          <a:stretch/>
        </p:blipFill>
        <p:spPr bwMode="auto">
          <a:xfrm>
            <a:off x="9268666" y="1876762"/>
            <a:ext cx="2016224" cy="203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1662" t="3790" r="69737" b="50549"/>
          <a:stretch/>
        </p:blipFill>
        <p:spPr bwMode="auto">
          <a:xfrm>
            <a:off x="996409" y="1372706"/>
            <a:ext cx="2293764" cy="256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ta para baixo 2"/>
          <p:cNvSpPr/>
          <p:nvPr/>
        </p:nvSpPr>
        <p:spPr>
          <a:xfrm>
            <a:off x="5879976" y="4072874"/>
            <a:ext cx="432048" cy="241604"/>
          </a:xfrm>
          <a:prstGeom prst="downArrow">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Seta para baixo 11"/>
          <p:cNvSpPr/>
          <p:nvPr/>
        </p:nvSpPr>
        <p:spPr>
          <a:xfrm>
            <a:off x="1927267" y="4072874"/>
            <a:ext cx="432048" cy="241604"/>
          </a:xfrm>
          <a:prstGeom prst="downArrow">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Seta para baixo 12"/>
          <p:cNvSpPr/>
          <p:nvPr/>
        </p:nvSpPr>
        <p:spPr>
          <a:xfrm>
            <a:off x="10060754" y="4072874"/>
            <a:ext cx="432048" cy="241604"/>
          </a:xfrm>
          <a:prstGeom prst="downArrow">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65941975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AC113FFC-DDCB-436B-B7D8-2DA7F13526CC}"/>
              </a:ext>
            </a:extLst>
          </p:cNvPr>
          <p:cNvPicPr>
            <a:picLocks noChangeAspect="1"/>
          </p:cNvPicPr>
          <p:nvPr/>
        </p:nvPicPr>
        <p:blipFill>
          <a:blip r:embed="rId2"/>
          <a:stretch>
            <a:fillRect/>
          </a:stretch>
        </p:blipFill>
        <p:spPr>
          <a:xfrm>
            <a:off x="2869085" y="1203169"/>
            <a:ext cx="5076825" cy="3838575"/>
          </a:xfrm>
          <a:prstGeom prst="rect">
            <a:avLst/>
          </a:prstGeom>
        </p:spPr>
      </p:pic>
      <p:sp>
        <p:nvSpPr>
          <p:cNvPr id="26627" name="Text Box 3"/>
          <p:cNvSpPr txBox="1">
            <a:spLocks noChangeArrowheads="1"/>
          </p:cNvSpPr>
          <p:nvPr/>
        </p:nvSpPr>
        <p:spPr bwMode="auto">
          <a:xfrm>
            <a:off x="3338812" y="4448126"/>
            <a:ext cx="4347857" cy="369332"/>
          </a:xfrm>
          <a:prstGeom prst="rect">
            <a:avLst/>
          </a:prstGeom>
          <a:noFill/>
          <a:ln w="9525">
            <a:noFill/>
            <a:miter lim="800000"/>
            <a:headEnd/>
            <a:tailEnd/>
          </a:ln>
        </p:spPr>
        <p:txBody>
          <a:bodyPr wrap="none">
            <a:spAutoFit/>
          </a:bodyPr>
          <a:lstStyle/>
          <a:p>
            <a:pPr eaLnBrk="0" hangingPunct="0">
              <a:defRPr/>
            </a:pPr>
            <a:r>
              <a:rPr lang="en-US" dirty="0" err="1">
                <a:latin typeface="Microsoft YaHei" panose="020B0503020204020204" pitchFamily="34" charset="-122"/>
                <a:ea typeface="Microsoft YaHei" panose="020B0503020204020204" pitchFamily="34" charset="-122"/>
              </a:rPr>
              <a:t>Determinantes</a:t>
            </a:r>
            <a:r>
              <a:rPr lang="en-US" dirty="0">
                <a:latin typeface="Microsoft YaHei" panose="020B0503020204020204" pitchFamily="34" charset="-122"/>
                <a:ea typeface="Microsoft YaHei" panose="020B0503020204020204" pitchFamily="34" charset="-122"/>
              </a:rPr>
              <a:t> </a:t>
            </a:r>
            <a:r>
              <a:rPr lang="en-US" dirty="0" err="1">
                <a:latin typeface="Microsoft YaHei" panose="020B0503020204020204" pitchFamily="34" charset="-122"/>
                <a:ea typeface="Microsoft YaHei" panose="020B0503020204020204" pitchFamily="34" charset="-122"/>
              </a:rPr>
              <a:t>antigénicos</a:t>
            </a:r>
            <a:r>
              <a:rPr lang="en-US" dirty="0">
                <a:latin typeface="Microsoft YaHei" panose="020B0503020204020204" pitchFamily="34" charset="-122"/>
                <a:ea typeface="Microsoft YaHei" panose="020B0503020204020204" pitchFamily="34" charset="-122"/>
              </a:rPr>
              <a:t> (</a:t>
            </a:r>
            <a:r>
              <a:rPr lang="en-US" dirty="0" err="1">
                <a:latin typeface="Microsoft YaHei" panose="020B0503020204020204" pitchFamily="34" charset="-122"/>
                <a:ea typeface="Microsoft YaHei" panose="020B0503020204020204" pitchFamily="34" charset="-122"/>
              </a:rPr>
              <a:t>epitopos</a:t>
            </a:r>
            <a:r>
              <a:rPr lang="en-US" dirty="0">
                <a:latin typeface="Microsoft YaHei" panose="020B0503020204020204" pitchFamily="34" charset="-122"/>
                <a:ea typeface="Microsoft YaHei" panose="020B0503020204020204" pitchFamily="34" charset="-122"/>
              </a:rPr>
              <a:t>)</a:t>
            </a:r>
          </a:p>
        </p:txBody>
      </p:sp>
      <p:sp>
        <p:nvSpPr>
          <p:cNvPr id="26628" name="Text Box 4"/>
          <p:cNvSpPr txBox="1">
            <a:spLocks noChangeArrowheads="1"/>
          </p:cNvSpPr>
          <p:nvPr/>
        </p:nvSpPr>
        <p:spPr bwMode="auto">
          <a:xfrm>
            <a:off x="2192288" y="1927866"/>
            <a:ext cx="1821806" cy="646331"/>
          </a:xfrm>
          <a:prstGeom prst="rect">
            <a:avLst/>
          </a:prstGeom>
          <a:noFill/>
          <a:ln w="9525">
            <a:noFill/>
            <a:miter lim="800000"/>
            <a:headEnd/>
            <a:tailEnd/>
          </a:ln>
        </p:spPr>
        <p:txBody>
          <a:bodyPr wrap="square">
            <a:spAutoFit/>
          </a:bodyPr>
          <a:lstStyle/>
          <a:p>
            <a:pPr algn="ctr" eaLnBrk="0" hangingPunct="0">
              <a:defRPr/>
            </a:pPr>
            <a:r>
              <a:rPr lang="en-US" dirty="0" err="1">
                <a:latin typeface="Microsoft YaHei" panose="020B0503020204020204" pitchFamily="34" charset="-122"/>
                <a:ea typeface="Microsoft YaHei" panose="020B0503020204020204" pitchFamily="34" charset="-122"/>
              </a:rPr>
              <a:t>Locais</a:t>
            </a:r>
            <a:r>
              <a:rPr lang="en-US" dirty="0">
                <a:latin typeface="Microsoft YaHei" panose="020B0503020204020204" pitchFamily="34" charset="-122"/>
                <a:ea typeface="Microsoft YaHei" panose="020B0503020204020204" pitchFamily="34" charset="-122"/>
              </a:rPr>
              <a:t> de </a:t>
            </a:r>
            <a:r>
              <a:rPr lang="en-US" dirty="0" err="1">
                <a:latin typeface="Microsoft YaHei" panose="020B0503020204020204" pitchFamily="34" charset="-122"/>
                <a:ea typeface="Microsoft YaHei" panose="020B0503020204020204" pitchFamily="34" charset="-122"/>
              </a:rPr>
              <a:t>ligação</a:t>
            </a:r>
            <a:endParaRPr lang="en-US" dirty="0">
              <a:latin typeface="Microsoft YaHei" panose="020B0503020204020204" pitchFamily="34" charset="-122"/>
              <a:ea typeface="Microsoft YaHei" panose="020B0503020204020204" pitchFamily="34" charset="-122"/>
            </a:endParaRPr>
          </a:p>
        </p:txBody>
      </p:sp>
      <p:sp>
        <p:nvSpPr>
          <p:cNvPr id="26629" name="Text Box 5"/>
          <p:cNvSpPr txBox="1">
            <a:spLocks noChangeArrowheads="1"/>
          </p:cNvSpPr>
          <p:nvPr/>
        </p:nvSpPr>
        <p:spPr bwMode="auto">
          <a:xfrm>
            <a:off x="4448469" y="908720"/>
            <a:ext cx="1588897" cy="369332"/>
          </a:xfrm>
          <a:prstGeom prst="rect">
            <a:avLst/>
          </a:prstGeom>
          <a:noFill/>
          <a:ln w="9525">
            <a:noFill/>
            <a:miter lim="800000"/>
            <a:headEnd/>
            <a:tailEnd/>
          </a:ln>
        </p:spPr>
        <p:txBody>
          <a:bodyPr wrap="none">
            <a:spAutoFit/>
          </a:bodyPr>
          <a:lstStyle/>
          <a:p>
            <a:pPr eaLnBrk="0" hangingPunct="0">
              <a:defRPr/>
            </a:pPr>
            <a:r>
              <a:rPr lang="pt-PT" b="1" dirty="0">
                <a:solidFill>
                  <a:srgbClr val="800000"/>
                </a:solidFill>
                <a:latin typeface="Microsoft YaHei" panose="020B0503020204020204" pitchFamily="34" charset="-122"/>
                <a:ea typeface="Microsoft YaHei" panose="020B0503020204020204" pitchFamily="34" charset="-122"/>
              </a:rPr>
              <a:t>Anticorpo A</a:t>
            </a:r>
            <a:endParaRPr lang="en-US" b="1" dirty="0">
              <a:solidFill>
                <a:srgbClr val="800000"/>
              </a:solidFill>
              <a:latin typeface="Microsoft YaHei" panose="020B0503020204020204" pitchFamily="34" charset="-122"/>
              <a:ea typeface="Microsoft YaHei" panose="020B0503020204020204" pitchFamily="34" charset="-122"/>
            </a:endParaRPr>
          </a:p>
        </p:txBody>
      </p:sp>
      <p:sp>
        <p:nvSpPr>
          <p:cNvPr id="26630" name="Text Box 6"/>
          <p:cNvSpPr txBox="1">
            <a:spLocks noChangeArrowheads="1"/>
          </p:cNvSpPr>
          <p:nvPr/>
        </p:nvSpPr>
        <p:spPr bwMode="auto">
          <a:xfrm>
            <a:off x="7109124" y="3684538"/>
            <a:ext cx="1572866" cy="369332"/>
          </a:xfrm>
          <a:prstGeom prst="rect">
            <a:avLst/>
          </a:prstGeom>
          <a:noFill/>
          <a:ln w="9525">
            <a:noFill/>
            <a:miter lim="800000"/>
            <a:headEnd/>
            <a:tailEnd/>
          </a:ln>
        </p:spPr>
        <p:txBody>
          <a:bodyPr wrap="none">
            <a:spAutoFit/>
          </a:bodyPr>
          <a:lstStyle/>
          <a:p>
            <a:pPr eaLnBrk="0" hangingPunct="0">
              <a:defRPr/>
            </a:pPr>
            <a:r>
              <a:rPr lang="pt-PT" b="1">
                <a:solidFill>
                  <a:srgbClr val="800000"/>
                </a:solidFill>
                <a:latin typeface="Microsoft YaHei" panose="020B0503020204020204" pitchFamily="34" charset="-122"/>
                <a:ea typeface="Microsoft YaHei" panose="020B0503020204020204" pitchFamily="34" charset="-122"/>
              </a:rPr>
              <a:t>Anticorpo B</a:t>
            </a:r>
            <a:endParaRPr lang="en-US" b="1">
              <a:solidFill>
                <a:srgbClr val="800000"/>
              </a:solidFill>
              <a:latin typeface="Microsoft YaHei" panose="020B0503020204020204" pitchFamily="34" charset="-122"/>
              <a:ea typeface="Microsoft YaHei" panose="020B0503020204020204" pitchFamily="34" charset="-122"/>
            </a:endParaRPr>
          </a:p>
        </p:txBody>
      </p:sp>
      <p:sp>
        <p:nvSpPr>
          <p:cNvPr id="26631" name="Text Box 7"/>
          <p:cNvSpPr txBox="1">
            <a:spLocks noChangeArrowheads="1"/>
          </p:cNvSpPr>
          <p:nvPr/>
        </p:nvSpPr>
        <p:spPr bwMode="auto">
          <a:xfrm>
            <a:off x="6038208" y="921554"/>
            <a:ext cx="3815405" cy="563231"/>
          </a:xfrm>
          <a:prstGeom prst="rect">
            <a:avLst/>
          </a:prstGeom>
          <a:noFill/>
          <a:ln w="9525">
            <a:noFill/>
            <a:miter lim="800000"/>
            <a:headEnd/>
            <a:tailEnd/>
          </a:ln>
        </p:spPr>
        <p:txBody>
          <a:bodyPr wrap="square">
            <a:spAutoFit/>
          </a:bodyPr>
          <a:lstStyle/>
          <a:p>
            <a:pPr eaLnBrk="0" hangingPunct="0">
              <a:lnSpc>
                <a:spcPct val="85000"/>
              </a:lnSpc>
              <a:defRPr/>
            </a:pPr>
            <a:r>
              <a:rPr lang="en-US" dirty="0" err="1">
                <a:latin typeface="Microsoft YaHei" panose="020B0503020204020204" pitchFamily="34" charset="-122"/>
                <a:ea typeface="Microsoft YaHei" panose="020B0503020204020204" pitchFamily="34" charset="-122"/>
              </a:rPr>
              <a:t>Determinantes</a:t>
            </a:r>
            <a:r>
              <a:rPr lang="en-US" dirty="0">
                <a:latin typeface="Microsoft YaHei" panose="020B0503020204020204" pitchFamily="34" charset="-122"/>
                <a:ea typeface="Microsoft YaHei" panose="020B0503020204020204" pitchFamily="34" charset="-122"/>
              </a:rPr>
              <a:t> </a:t>
            </a:r>
            <a:r>
              <a:rPr lang="en-US" dirty="0" err="1">
                <a:latin typeface="Microsoft YaHei" panose="020B0503020204020204" pitchFamily="34" charset="-122"/>
                <a:ea typeface="Microsoft YaHei" panose="020B0503020204020204" pitchFamily="34" charset="-122"/>
              </a:rPr>
              <a:t>antigénicos</a:t>
            </a:r>
            <a:r>
              <a:rPr lang="en-US" dirty="0">
                <a:latin typeface="Microsoft YaHei" panose="020B0503020204020204" pitchFamily="34" charset="-122"/>
                <a:ea typeface="Microsoft YaHei" panose="020B0503020204020204" pitchFamily="34" charset="-122"/>
              </a:rPr>
              <a:t> no </a:t>
            </a:r>
            <a:r>
              <a:rPr lang="en-US" dirty="0" err="1">
                <a:latin typeface="Microsoft YaHei" panose="020B0503020204020204" pitchFamily="34" charset="-122"/>
                <a:ea typeface="Microsoft YaHei" panose="020B0503020204020204" pitchFamily="34" charset="-122"/>
              </a:rPr>
              <a:t>antigénio</a:t>
            </a:r>
            <a:r>
              <a:rPr lang="en-US" dirty="0">
                <a:latin typeface="Microsoft YaHei" panose="020B0503020204020204" pitchFamily="34" charset="-122"/>
                <a:ea typeface="Microsoft YaHei" panose="020B0503020204020204" pitchFamily="34" charset="-122"/>
              </a:rPr>
              <a:t> </a:t>
            </a:r>
            <a:r>
              <a:rPr lang="en-US" dirty="0" err="1">
                <a:latin typeface="Microsoft YaHei" panose="020B0503020204020204" pitchFamily="34" charset="-122"/>
                <a:ea typeface="Microsoft YaHei" panose="020B0503020204020204" pitchFamily="34" charset="-122"/>
              </a:rPr>
              <a:t>ou</a:t>
            </a:r>
            <a:r>
              <a:rPr lang="en-US" dirty="0">
                <a:latin typeface="Microsoft YaHei" panose="020B0503020204020204" pitchFamily="34" charset="-122"/>
                <a:ea typeface="Microsoft YaHei" panose="020B0503020204020204" pitchFamily="34" charset="-122"/>
              </a:rPr>
              <a:t> </a:t>
            </a:r>
            <a:r>
              <a:rPr lang="en-US" dirty="0" err="1">
                <a:latin typeface="Microsoft YaHei" panose="020B0503020204020204" pitchFamily="34" charset="-122"/>
                <a:ea typeface="Microsoft YaHei" panose="020B0503020204020204" pitchFamily="34" charset="-122"/>
              </a:rPr>
              <a:t>epitopos</a:t>
            </a:r>
            <a:endParaRPr lang="en-US" dirty="0">
              <a:latin typeface="Microsoft YaHei" panose="020B0503020204020204" pitchFamily="34" charset="-122"/>
              <a:ea typeface="Microsoft YaHei" panose="020B0503020204020204" pitchFamily="34" charset="-122"/>
            </a:endParaRPr>
          </a:p>
        </p:txBody>
      </p:sp>
      <p:sp>
        <p:nvSpPr>
          <p:cNvPr id="26632" name="Text Box 8"/>
          <p:cNvSpPr txBox="1">
            <a:spLocks noChangeArrowheads="1"/>
          </p:cNvSpPr>
          <p:nvPr/>
        </p:nvSpPr>
        <p:spPr bwMode="auto">
          <a:xfrm>
            <a:off x="6966422" y="1835475"/>
            <a:ext cx="3738090" cy="563231"/>
          </a:xfrm>
          <a:prstGeom prst="rect">
            <a:avLst/>
          </a:prstGeom>
          <a:noFill/>
          <a:ln w="9525">
            <a:noFill/>
            <a:miter lim="800000"/>
            <a:headEnd/>
            <a:tailEnd/>
          </a:ln>
        </p:spPr>
        <p:txBody>
          <a:bodyPr wrap="square">
            <a:spAutoFit/>
          </a:bodyPr>
          <a:lstStyle/>
          <a:p>
            <a:pPr eaLnBrk="0" hangingPunct="0">
              <a:lnSpc>
                <a:spcPct val="85000"/>
              </a:lnSpc>
              <a:defRPr/>
            </a:pPr>
            <a:r>
              <a:rPr lang="en-US" dirty="0" err="1">
                <a:latin typeface="Microsoft YaHei" panose="020B0503020204020204" pitchFamily="34" charset="-122"/>
                <a:ea typeface="Microsoft YaHei" panose="020B0503020204020204" pitchFamily="34" charset="-122"/>
              </a:rPr>
              <a:t>Antigénios</a:t>
            </a:r>
            <a:r>
              <a:rPr lang="en-US" dirty="0">
                <a:latin typeface="Microsoft YaHei" panose="020B0503020204020204" pitchFamily="34" charset="-122"/>
                <a:ea typeface="Microsoft YaHei" panose="020B0503020204020204" pitchFamily="34" charset="-122"/>
              </a:rPr>
              <a:t>: </a:t>
            </a:r>
            <a:r>
              <a:rPr lang="en-US" dirty="0" err="1">
                <a:latin typeface="Microsoft YaHei" panose="020B0503020204020204" pitchFamily="34" charset="-122"/>
                <a:ea typeface="Microsoft YaHei" panose="020B0503020204020204" pitchFamily="34" charset="-122"/>
              </a:rPr>
              <a:t>componentes</a:t>
            </a:r>
            <a:r>
              <a:rPr lang="en-US" dirty="0">
                <a:latin typeface="Microsoft YaHei" panose="020B0503020204020204" pitchFamily="34" charset="-122"/>
                <a:ea typeface="Microsoft YaHei" panose="020B0503020204020204" pitchFamily="34" charset="-122"/>
              </a:rPr>
              <a:t> da </a:t>
            </a:r>
            <a:r>
              <a:rPr lang="en-US" dirty="0" err="1">
                <a:latin typeface="Microsoft YaHei" panose="020B0503020204020204" pitchFamily="34" charset="-122"/>
                <a:ea typeface="Microsoft YaHei" panose="020B0503020204020204" pitchFamily="34" charset="-122"/>
              </a:rPr>
              <a:t>parede</a:t>
            </a:r>
            <a:r>
              <a:rPr lang="en-US" dirty="0">
                <a:latin typeface="Microsoft YaHei" panose="020B0503020204020204" pitchFamily="34" charset="-122"/>
                <a:ea typeface="Microsoft YaHei" panose="020B0503020204020204" pitchFamily="34" charset="-122"/>
              </a:rPr>
              <a:t> </a:t>
            </a:r>
            <a:r>
              <a:rPr lang="en-US" dirty="0" err="1">
                <a:latin typeface="Microsoft YaHei" panose="020B0503020204020204" pitchFamily="34" charset="-122"/>
                <a:ea typeface="Microsoft YaHei" panose="020B0503020204020204" pitchFamily="34" charset="-122"/>
              </a:rPr>
              <a:t>celular</a:t>
            </a:r>
            <a:endParaRPr lang="en-US" dirty="0">
              <a:latin typeface="Microsoft YaHei" panose="020B0503020204020204" pitchFamily="34" charset="-122"/>
              <a:ea typeface="Microsoft YaHei" panose="020B0503020204020204" pitchFamily="34" charset="-122"/>
            </a:endParaRPr>
          </a:p>
        </p:txBody>
      </p:sp>
      <p:sp>
        <p:nvSpPr>
          <p:cNvPr id="26636" name="Text Box 12"/>
          <p:cNvSpPr txBox="1">
            <a:spLocks noChangeArrowheads="1"/>
          </p:cNvSpPr>
          <p:nvPr/>
        </p:nvSpPr>
        <p:spPr bwMode="auto">
          <a:xfrm>
            <a:off x="1" y="-27384"/>
            <a:ext cx="10141646" cy="523220"/>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a:spAutoFit/>
          </a:bodyPr>
          <a:lstStyle/>
          <a:p>
            <a:pPr algn="just">
              <a:defRPr/>
            </a:pPr>
            <a:r>
              <a:rPr lang="pt-PT" sz="2800" b="1" cap="small" dirty="0">
                <a:solidFill>
                  <a:srgbClr val="800000"/>
                </a:solidFill>
                <a:latin typeface="Microsoft YaHei" panose="020B0503020204020204" pitchFamily="34" charset="-122"/>
                <a:ea typeface="Microsoft YaHei" panose="020B0503020204020204" pitchFamily="34" charset="-122"/>
              </a:rPr>
              <a:t>Determinantes antigénicos ou </a:t>
            </a:r>
            <a:r>
              <a:rPr lang="pt-PT" sz="2800" b="1" cap="small" dirty="0" err="1">
                <a:solidFill>
                  <a:srgbClr val="800000"/>
                </a:solidFill>
                <a:latin typeface="Microsoft YaHei" panose="020B0503020204020204" pitchFamily="34" charset="-122"/>
                <a:ea typeface="Microsoft YaHei" panose="020B0503020204020204" pitchFamily="34" charset="-122"/>
              </a:rPr>
              <a:t>epitopos</a:t>
            </a:r>
            <a:endParaRPr lang="en-US" sz="2800" b="1" cap="small" dirty="0">
              <a:solidFill>
                <a:srgbClr val="800000"/>
              </a:solidFill>
              <a:latin typeface="Microsoft YaHei" panose="020B0503020204020204" pitchFamily="34" charset="-122"/>
              <a:ea typeface="Microsoft YaHei" panose="020B0503020204020204" pitchFamily="34" charset="-122"/>
            </a:endParaRPr>
          </a:p>
        </p:txBody>
      </p:sp>
      <p:sp>
        <p:nvSpPr>
          <p:cNvPr id="11" name="Rectangle 4"/>
          <p:cNvSpPr>
            <a:spLocks noChangeArrowheads="1"/>
          </p:cNvSpPr>
          <p:nvPr/>
        </p:nvSpPr>
        <p:spPr bwMode="auto">
          <a:xfrm>
            <a:off x="1039091" y="5589240"/>
            <a:ext cx="10141646" cy="2520280"/>
          </a:xfrm>
          <a:prstGeom prst="rect">
            <a:avLst/>
          </a:prstGeom>
          <a:noFill/>
          <a:ln w="9525">
            <a:noFill/>
            <a:miter lim="800000"/>
            <a:headEnd/>
            <a:tailEnd/>
          </a:ln>
        </p:spPr>
        <p:txBody>
          <a:bodyPr/>
          <a:lstStyle/>
          <a:p>
            <a:pPr marL="0" lvl="1" algn="just">
              <a:lnSpc>
                <a:spcPct val="150000"/>
              </a:lnSpc>
              <a:spcBef>
                <a:spcPct val="20000"/>
              </a:spcBef>
              <a:defRPr/>
            </a:pPr>
            <a:r>
              <a:rPr lang="fr-CA" sz="2000" b="1" dirty="0" err="1">
                <a:solidFill>
                  <a:srgbClr val="800000"/>
                </a:solidFill>
                <a:latin typeface="Microsoft YaHei" panose="020B0503020204020204" pitchFamily="34" charset="-122"/>
                <a:ea typeface="Microsoft YaHei" panose="020B0503020204020204" pitchFamily="34" charset="-122"/>
              </a:rPr>
              <a:t>Epitopo</a:t>
            </a:r>
            <a:r>
              <a:rPr lang="fr-CA" sz="2000" dirty="0">
                <a:solidFill>
                  <a:srgbClr val="800000"/>
                </a:solidFill>
                <a:latin typeface="Microsoft YaHei" panose="020B0503020204020204" pitchFamily="34" charset="-122"/>
                <a:ea typeface="Microsoft YaHei" panose="020B0503020204020204" pitchFamily="34" charset="-122"/>
              </a:rPr>
              <a:t>: </a:t>
            </a:r>
            <a:r>
              <a:rPr lang="fr-CA" sz="2000" dirty="0" err="1">
                <a:latin typeface="Microsoft YaHei" panose="020B0503020204020204" pitchFamily="34" charset="-122"/>
                <a:ea typeface="Microsoft YaHei" panose="020B0503020204020204" pitchFamily="34" charset="-122"/>
              </a:rPr>
              <a:t>porção</a:t>
            </a:r>
            <a:r>
              <a:rPr lang="fr-CA" sz="2000" dirty="0">
                <a:latin typeface="Microsoft YaHei" panose="020B0503020204020204" pitchFamily="34" charset="-122"/>
                <a:ea typeface="Microsoft YaHei" panose="020B0503020204020204" pitchFamily="34" charset="-122"/>
              </a:rPr>
              <a:t> de </a:t>
            </a:r>
            <a:r>
              <a:rPr lang="fr-CA" sz="2000" dirty="0" err="1">
                <a:latin typeface="Microsoft YaHei" panose="020B0503020204020204" pitchFamily="34" charset="-122"/>
                <a:ea typeface="Microsoft YaHei" panose="020B0503020204020204" pitchFamily="34" charset="-122"/>
              </a:rPr>
              <a:t>um</a:t>
            </a:r>
            <a:r>
              <a:rPr lang="fr-CA" sz="2000" dirty="0">
                <a:latin typeface="Microsoft YaHei" panose="020B0503020204020204" pitchFamily="34" charset="-122"/>
                <a:ea typeface="Microsoft YaHei" panose="020B0503020204020204" pitchFamily="34" charset="-122"/>
              </a:rPr>
              <a:t> </a:t>
            </a:r>
            <a:r>
              <a:rPr lang="fr-CA" sz="2000" dirty="0" err="1">
                <a:latin typeface="Microsoft YaHei" panose="020B0503020204020204" pitchFamily="34" charset="-122"/>
                <a:ea typeface="Microsoft YaHei" panose="020B0503020204020204" pitchFamily="34" charset="-122"/>
              </a:rPr>
              <a:t>imunogénio</a:t>
            </a:r>
            <a:r>
              <a:rPr lang="fr-CA" sz="2000" dirty="0">
                <a:latin typeface="Microsoft YaHei" panose="020B0503020204020204" pitchFamily="34" charset="-122"/>
                <a:ea typeface="Microsoft YaHei" panose="020B0503020204020204" pitchFamily="34" charset="-122"/>
              </a:rPr>
              <a:t> que se </a:t>
            </a:r>
            <a:r>
              <a:rPr lang="fr-CA" sz="2000" dirty="0" err="1">
                <a:latin typeface="Microsoft YaHei" panose="020B0503020204020204" pitchFamily="34" charset="-122"/>
                <a:ea typeface="Microsoft YaHei" panose="020B0503020204020204" pitchFamily="34" charset="-122"/>
              </a:rPr>
              <a:t>liga</a:t>
            </a:r>
            <a:r>
              <a:rPr lang="fr-CA" sz="2000" dirty="0">
                <a:latin typeface="Microsoft YaHei" panose="020B0503020204020204" pitchFamily="34" charset="-122"/>
                <a:ea typeface="Microsoft YaHei" panose="020B0503020204020204" pitchFamily="34" charset="-122"/>
              </a:rPr>
              <a:t> </a:t>
            </a:r>
            <a:r>
              <a:rPr lang="fr-CA" sz="2000" dirty="0" err="1">
                <a:latin typeface="Microsoft YaHei" panose="020B0503020204020204" pitchFamily="34" charset="-122"/>
                <a:ea typeface="Microsoft YaHei" panose="020B0503020204020204" pitchFamily="34" charset="-122"/>
              </a:rPr>
              <a:t>ao</a:t>
            </a:r>
            <a:r>
              <a:rPr lang="fr-CA" sz="2000" dirty="0">
                <a:latin typeface="Microsoft YaHei" panose="020B0503020204020204" pitchFamily="34" charset="-122"/>
                <a:ea typeface="Microsoft YaHei" panose="020B0503020204020204" pitchFamily="34" charset="-122"/>
              </a:rPr>
              <a:t> </a:t>
            </a:r>
            <a:r>
              <a:rPr lang="fr-CA" sz="2000" dirty="0" err="1">
                <a:latin typeface="Microsoft YaHei" panose="020B0503020204020204" pitchFamily="34" charset="-122"/>
                <a:ea typeface="Microsoft YaHei" panose="020B0503020204020204" pitchFamily="34" charset="-122"/>
              </a:rPr>
              <a:t>anticorpo</a:t>
            </a:r>
            <a:r>
              <a:rPr lang="fr-CA" sz="2000" dirty="0">
                <a:latin typeface="Microsoft YaHei" panose="020B0503020204020204" pitchFamily="34" charset="-122"/>
                <a:ea typeface="Microsoft YaHei" panose="020B0503020204020204" pitchFamily="34" charset="-122"/>
              </a:rPr>
              <a:t>. </a:t>
            </a:r>
            <a:r>
              <a:rPr lang="fr-CA" sz="2000" dirty="0" err="1">
                <a:latin typeface="Microsoft YaHei" panose="020B0503020204020204" pitchFamily="34" charset="-122"/>
                <a:ea typeface="Microsoft YaHei" panose="020B0503020204020204" pitchFamily="34" charset="-122"/>
              </a:rPr>
              <a:t>Também</a:t>
            </a:r>
            <a:r>
              <a:rPr lang="fr-CA" sz="2000" dirty="0">
                <a:latin typeface="Microsoft YaHei" panose="020B0503020204020204" pitchFamily="34" charset="-122"/>
                <a:ea typeface="Microsoft YaHei" panose="020B0503020204020204" pitchFamily="34" charset="-122"/>
              </a:rPr>
              <a:t> </a:t>
            </a:r>
            <a:r>
              <a:rPr lang="fr-CA" sz="2000" dirty="0" err="1">
                <a:latin typeface="Microsoft YaHei" panose="020B0503020204020204" pitchFamily="34" charset="-122"/>
                <a:ea typeface="Microsoft YaHei" panose="020B0503020204020204" pitchFamily="34" charset="-122"/>
              </a:rPr>
              <a:t>pode</a:t>
            </a:r>
            <a:r>
              <a:rPr lang="fr-CA" sz="2000" dirty="0">
                <a:latin typeface="Microsoft YaHei" panose="020B0503020204020204" pitchFamily="34" charset="-122"/>
                <a:ea typeface="Microsoft YaHei" panose="020B0503020204020204" pitchFamily="34" charset="-122"/>
              </a:rPr>
              <a:t> </a:t>
            </a:r>
            <a:r>
              <a:rPr lang="fr-CA" sz="2000" dirty="0" err="1">
                <a:latin typeface="Microsoft YaHei" panose="020B0503020204020204" pitchFamily="34" charset="-122"/>
                <a:ea typeface="Microsoft YaHei" panose="020B0503020204020204" pitchFamily="34" charset="-122"/>
              </a:rPr>
              <a:t>ser</a:t>
            </a:r>
            <a:r>
              <a:rPr lang="fr-CA" sz="2000" dirty="0">
                <a:latin typeface="Microsoft YaHei" panose="020B0503020204020204" pitchFamily="34" charset="-122"/>
                <a:ea typeface="Microsoft YaHei" panose="020B0503020204020204" pitchFamily="34" charset="-122"/>
              </a:rPr>
              <a:t> </a:t>
            </a:r>
            <a:r>
              <a:rPr lang="fr-CA" sz="2000" dirty="0" err="1">
                <a:latin typeface="Microsoft YaHei" panose="020B0503020204020204" pitchFamily="34" charset="-122"/>
                <a:ea typeface="Microsoft YaHei" panose="020B0503020204020204" pitchFamily="34" charset="-122"/>
              </a:rPr>
              <a:t>designada</a:t>
            </a:r>
            <a:r>
              <a:rPr lang="fr-CA" sz="2000" dirty="0">
                <a:latin typeface="Microsoft YaHei" panose="020B0503020204020204" pitchFamily="34" charset="-122"/>
                <a:ea typeface="Microsoft YaHei" panose="020B0503020204020204" pitchFamily="34" charset="-122"/>
              </a:rPr>
              <a:t> </a:t>
            </a:r>
            <a:r>
              <a:rPr lang="fr-CA" sz="2000" dirty="0" err="1">
                <a:latin typeface="Microsoft YaHei" panose="020B0503020204020204" pitchFamily="34" charset="-122"/>
                <a:ea typeface="Microsoft YaHei" panose="020B0503020204020204" pitchFamily="34" charset="-122"/>
              </a:rPr>
              <a:t>por</a:t>
            </a:r>
            <a:r>
              <a:rPr lang="fr-CA" sz="2000" dirty="0">
                <a:latin typeface="Microsoft YaHei" panose="020B0503020204020204" pitchFamily="34" charset="-122"/>
                <a:ea typeface="Microsoft YaHei" panose="020B0503020204020204" pitchFamily="34" charset="-122"/>
              </a:rPr>
              <a:t> </a:t>
            </a:r>
            <a:r>
              <a:rPr lang="fr-CA" sz="2000" dirty="0" err="1">
                <a:latin typeface="Microsoft YaHei" panose="020B0503020204020204" pitchFamily="34" charset="-122"/>
                <a:ea typeface="Microsoft YaHei" panose="020B0503020204020204" pitchFamily="34" charset="-122"/>
              </a:rPr>
              <a:t>determinante</a:t>
            </a:r>
            <a:r>
              <a:rPr lang="fr-CA" sz="2000" dirty="0">
                <a:latin typeface="Microsoft YaHei" panose="020B0503020204020204" pitchFamily="34" charset="-122"/>
                <a:ea typeface="Microsoft YaHei" panose="020B0503020204020204" pitchFamily="34" charset="-122"/>
              </a:rPr>
              <a:t> </a:t>
            </a:r>
            <a:r>
              <a:rPr lang="fr-CA" sz="2000" dirty="0" err="1">
                <a:latin typeface="Microsoft YaHei" panose="020B0503020204020204" pitchFamily="34" charset="-122"/>
                <a:ea typeface="Microsoft YaHei" panose="020B0503020204020204" pitchFamily="34" charset="-122"/>
              </a:rPr>
              <a:t>antigénico</a:t>
            </a:r>
            <a:r>
              <a:rPr lang="fr-CA" sz="2000" i="1" dirty="0">
                <a:latin typeface="Microsoft YaHei" panose="020B0503020204020204" pitchFamily="34" charset="-122"/>
                <a:ea typeface="Microsoft YaHei" panose="020B0503020204020204" pitchFamily="34" charset="-122"/>
              </a:rPr>
              <a:t>.</a:t>
            </a:r>
            <a:endParaRPr lang="fr-CA" sz="2000" dirty="0">
              <a:latin typeface="Microsoft YaHei" panose="020B0503020204020204" pitchFamily="34" charset="-122"/>
              <a:ea typeface="Microsoft YaHei" panose="020B0503020204020204" pitchFamily="34" charset="-122"/>
            </a:endParaRPr>
          </a:p>
        </p:txBody>
      </p:sp>
      <p:sp>
        <p:nvSpPr>
          <p:cNvPr id="12" name="Text Box 5">
            <a:extLst>
              <a:ext uri="{FF2B5EF4-FFF2-40B4-BE49-F238E27FC236}">
                <a16:creationId xmlns:a16="http://schemas.microsoft.com/office/drawing/2014/main" id="{2A761B65-437F-4B97-B07E-8F57765A77CF}"/>
              </a:ext>
            </a:extLst>
          </p:cNvPr>
          <p:cNvSpPr txBox="1">
            <a:spLocks noChangeArrowheads="1"/>
          </p:cNvSpPr>
          <p:nvPr/>
        </p:nvSpPr>
        <p:spPr bwMode="auto">
          <a:xfrm>
            <a:off x="1206514" y="3083885"/>
            <a:ext cx="1644617" cy="523220"/>
          </a:xfrm>
          <a:prstGeom prst="rect">
            <a:avLst/>
          </a:prstGeom>
          <a:noFill/>
          <a:ln w="9525">
            <a:noFill/>
            <a:miter lim="800000"/>
            <a:headEnd/>
            <a:tailEnd/>
          </a:ln>
        </p:spPr>
        <p:txBody>
          <a:bodyPr wrap="none">
            <a:spAutoFit/>
          </a:bodyPr>
          <a:lstStyle/>
          <a:p>
            <a:pPr eaLnBrk="0" hangingPunct="0">
              <a:defRPr/>
            </a:pPr>
            <a:r>
              <a:rPr lang="pt-PT" sz="2800" b="1" dirty="0">
                <a:solidFill>
                  <a:srgbClr val="800000"/>
                </a:solidFill>
                <a:latin typeface="Microsoft YaHei" panose="020B0503020204020204" pitchFamily="34" charset="-122"/>
                <a:ea typeface="Microsoft YaHei" panose="020B0503020204020204" pitchFamily="34" charset="-122"/>
              </a:rPr>
              <a:t>Bactéria</a:t>
            </a:r>
            <a:endParaRPr lang="en-US" sz="2800" b="1" dirty="0">
              <a:solidFill>
                <a:srgbClr val="80000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063834470"/>
      </p:ext>
    </p:extLst>
  </p:cSld>
  <p:clrMapOvr>
    <a:masterClrMapping/>
  </p:clrMapOvr>
  <p:transition spd="slow">
    <p:push dir="u"/>
  </p:transition>
</p:sld>
</file>

<file path=ppt/theme/theme1.xml><?xml version="1.0" encoding="utf-8"?>
<a:theme xmlns:a="http://schemas.openxmlformats.org/drawingml/2006/main" name="Office Theme">
  <a:themeElements>
    <a:clrScheme name="Tema do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o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1153</TotalTime>
  <Words>2024</Words>
  <Application>Microsoft Office PowerPoint</Application>
  <PresentationFormat>Ecrã Panorâmico</PresentationFormat>
  <Paragraphs>364</Paragraphs>
  <Slides>55</Slides>
  <Notes>15</Notes>
  <HiddenSlides>0</HiddenSlides>
  <MMClips>0</MMClips>
  <ScaleCrop>false</ScaleCrop>
  <HeadingPairs>
    <vt:vector size="6" baseType="variant">
      <vt:variant>
        <vt:lpstr>Tipos de letra usados</vt:lpstr>
      </vt:variant>
      <vt:variant>
        <vt:i4>8</vt:i4>
      </vt:variant>
      <vt:variant>
        <vt:lpstr>Tema</vt:lpstr>
      </vt:variant>
      <vt:variant>
        <vt:i4>1</vt:i4>
      </vt:variant>
      <vt:variant>
        <vt:lpstr>Títulos dos diapositivos</vt:lpstr>
      </vt:variant>
      <vt:variant>
        <vt:i4>55</vt:i4>
      </vt:variant>
    </vt:vector>
  </HeadingPairs>
  <TitlesOfParts>
    <vt:vector size="64" baseType="lpstr">
      <vt:lpstr>Microsoft YaHei</vt:lpstr>
      <vt:lpstr>Arial</vt:lpstr>
      <vt:lpstr>Calibri</vt:lpstr>
      <vt:lpstr>Calibri Light</vt:lpstr>
      <vt:lpstr>Comic Sans MS</vt:lpstr>
      <vt:lpstr>Eras Demi ITC</vt:lpstr>
      <vt:lpstr>Segoe Print</vt:lpstr>
      <vt:lpstr>Times New Roman</vt:lpstr>
      <vt:lpstr>Office Theme</vt:lpstr>
      <vt:lpstr>Apresentação do PowerPoint</vt:lpstr>
      <vt:lpstr>Apresentação do PowerPoint</vt:lpstr>
      <vt:lpstr>Apresentação do PowerPoint</vt:lpstr>
      <vt:lpstr>Apresentação do PowerPoint</vt:lpstr>
      <vt:lpstr>Características das interacções entre receptores e ligandos</vt:lpstr>
      <vt:lpstr>Características das interacções entre receptores e ligandos</vt:lpstr>
      <vt:lpstr>Características das interacções entre receptores e ligandos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Margarida Telhada</dc:creator>
  <cp:lastModifiedBy>Maria Margarida Blasques Telhada</cp:lastModifiedBy>
  <cp:revision>289</cp:revision>
  <dcterms:created xsi:type="dcterms:W3CDTF">2014-03-01T16:03:45Z</dcterms:created>
  <dcterms:modified xsi:type="dcterms:W3CDTF">2019-03-12T08:53:59Z</dcterms:modified>
</cp:coreProperties>
</file>